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40" r:id="rId2"/>
    <p:sldId id="339" r:id="rId3"/>
    <p:sldId id="342" r:id="rId4"/>
    <p:sldId id="343" r:id="rId5"/>
    <p:sldId id="341" r:id="rId6"/>
    <p:sldId id="344" r:id="rId7"/>
    <p:sldId id="34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64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" y="300"/>
      </p:cViewPr>
      <p:guideLst>
        <p:guide orient="horz" pos="816"/>
        <p:guide pos="2976"/>
        <p:guide pos="264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Edge router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WAN interfaces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Edge filtering (access lists)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DDOS protection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NGN FW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Capable of APT attack prevention, malware filtering, web security, email security, application bandwidth filtering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Major Components: Enterprise IT Network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8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Major Components: Enterprise IT Network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67" y="1188075"/>
            <a:ext cx="6756377" cy="506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DMZ: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Security zone with placement of published web server, web &amp; email security GWs, app security GW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IPS: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Intrusion prevention (signature based)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May be feature in NGN-FW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Major Components: Enterprise IT Network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45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Distribution switch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Connectivity to access switches, external exit point (WAN), and DC switch</a:t>
            </a:r>
          </a:p>
          <a:p>
            <a:r>
              <a:rPr lang="en-US" sz="2600" dirty="0">
                <a:latin typeface="Candara" panose="020E0502030303020204" pitchFamily="34" charset="0"/>
              </a:rPr>
              <a:t>Data center switch &amp; </a:t>
            </a:r>
            <a:r>
              <a:rPr lang="en-US" sz="2600" dirty="0" smtClean="0">
                <a:latin typeface="Candara" panose="020E0502030303020204" pitchFamily="34" charset="0"/>
              </a:rPr>
              <a:t>FW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Data center filtering (malware &amp; access-lists)</a:t>
            </a:r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Major Components: Enterprise IT Network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539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Access switch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User </a:t>
            </a:r>
            <a:r>
              <a:rPr lang="en-US" sz="2600" dirty="0" smtClean="0">
                <a:latin typeface="Candara" panose="020E0502030303020204" pitchFamily="34" charset="0"/>
              </a:rPr>
              <a:t>connectivity</a:t>
            </a:r>
          </a:p>
          <a:p>
            <a:pPr lvl="1"/>
            <a:r>
              <a:rPr lang="en-US" sz="2600" dirty="0" err="1" smtClean="0">
                <a:latin typeface="Candara" panose="020E0502030303020204" pitchFamily="34" charset="0"/>
              </a:rPr>
              <a:t>Switchport</a:t>
            </a:r>
            <a:r>
              <a:rPr lang="en-US" sz="2600" dirty="0" smtClean="0">
                <a:latin typeface="Candara" panose="020E0502030303020204" pitchFamily="34" charset="0"/>
              </a:rPr>
              <a:t> security &amp; access switch security</a:t>
            </a:r>
            <a:endParaRPr lang="en-US" sz="2600" dirty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NAC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Network admission control (IEEE802.1X)</a:t>
            </a:r>
            <a:endParaRPr lang="en-US" sz="2600" dirty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SIEM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L</a:t>
            </a:r>
            <a:r>
              <a:rPr lang="en-US" sz="2600" dirty="0" smtClean="0">
                <a:latin typeface="Candara" panose="020E0502030303020204" pitchFamily="34" charset="0"/>
              </a:rPr>
              <a:t>ogging &amp; dashboard for events, root cause analysis, event correlation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Major Components: Enterprise IT Network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879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Vulnerability Manager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Vulnerability scanning and asset tracking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System AV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Signature based malware prevention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Server HIPS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IPS features for servers, also file integrity checking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Major Components: Enterprise IT Network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757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UTM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Multi-featured NGN FW device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Mobile device – MDM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Security features for mobile devices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Major Components: Enterprise IT Network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610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</TotalTime>
  <Words>218</Words>
  <Application>Microsoft Office PowerPoint</Application>
  <PresentationFormat>On-screen Show (4:3)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Candara</vt:lpstr>
      <vt:lpstr>Office Theme</vt:lpstr>
      <vt:lpstr>Major Components: Enterprise IT Network</vt:lpstr>
      <vt:lpstr>Major Components: Enterprise IT Network</vt:lpstr>
      <vt:lpstr>Major Components: Enterprise IT Network</vt:lpstr>
      <vt:lpstr>Major Components: Enterprise IT Network</vt:lpstr>
      <vt:lpstr>Major Components: Enterprise IT Network</vt:lpstr>
      <vt:lpstr>Major Components: Enterprise IT Network</vt:lpstr>
      <vt:lpstr>Major Components: Enterprise IT Network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350</cp:revision>
  <dcterms:modified xsi:type="dcterms:W3CDTF">2017-07-04T13:40:11Z</dcterms:modified>
</cp:coreProperties>
</file>