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1" r:id="rId2"/>
    <p:sldId id="347" r:id="rId3"/>
    <p:sldId id="348" r:id="rId4"/>
    <p:sldId id="342" r:id="rId5"/>
    <p:sldId id="343" r:id="rId6"/>
    <p:sldId id="344" r:id="rId7"/>
    <p:sldId id="346" r:id="rId8"/>
    <p:sldId id="34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74" y="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ITU-T X.800, Security Architecture For OSI (‘91)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Defines a technique for defining security requirements, and characterizes the approaches to satisfy those requirements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Defines security attack, mechanism, and service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OSI Security Architecture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32979" y="5799554"/>
            <a:ext cx="44110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http://www.cse.wustl.edu/~jain/cse571-11/ftp/l_01ov.pdf</a:t>
            </a:r>
          </a:p>
        </p:txBody>
      </p:sp>
      <p:sp>
        <p:nvSpPr>
          <p:cNvPr id="8" name="Rectangle 7"/>
          <p:cNvSpPr/>
          <p:nvPr/>
        </p:nvSpPr>
        <p:spPr>
          <a:xfrm>
            <a:off x="4745863" y="6132370"/>
            <a:ext cx="33549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https://cgi.csc.liv.ac.uk/~alexei/COMP522_10/COMP522-SecurityArchitecture_07.pdf</a:t>
            </a:r>
          </a:p>
        </p:txBody>
      </p:sp>
    </p:spTree>
    <p:extLst>
      <p:ext uri="{BB962C8B-B14F-4D97-AF65-F5344CB8AC3E}">
        <p14:creationId xmlns:p14="http://schemas.microsoft.com/office/powerpoint/2010/main" val="208307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Security attack: action that compromises the security of information owned by an organization (or person)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Passive: aims to learn or make use of system information only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Active: attempts to alter system resources/operation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OSI Security Architecture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29200" y="6119492"/>
            <a:ext cx="33549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https://cgi.csc.liv.ac.uk/~alexei/COMP522_10/COMP522-SecurityArchitecture_07.pdf</a:t>
            </a:r>
          </a:p>
        </p:txBody>
      </p:sp>
    </p:spTree>
    <p:extLst>
      <p:ext uri="{BB962C8B-B14F-4D97-AF65-F5344CB8AC3E}">
        <p14:creationId xmlns:p14="http://schemas.microsoft.com/office/powerpoint/2010/main" val="48515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Security service is a service that ensures adequate security of the system or data transfer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Authentication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Access control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Data confidentiality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Data integrity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Non-repudiation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Availability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OSI Security Architecture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42079" y="6016460"/>
            <a:ext cx="33549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https://cgi.csc.liv.ac.uk/~alexei/COMP522_10/COMP522-SecurityArchitecture_07.pdf</a:t>
            </a:r>
          </a:p>
        </p:txBody>
      </p:sp>
    </p:spTree>
    <p:extLst>
      <p:ext uri="{BB962C8B-B14F-4D97-AF65-F5344CB8AC3E}">
        <p14:creationId xmlns:p14="http://schemas.microsoft.com/office/powerpoint/2010/main" val="11734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OSI Security Architecture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67" y="1209946"/>
            <a:ext cx="7693179" cy="5010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39396" y="6147274"/>
            <a:ext cx="6787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http://www.cse.wustl.edu/~jain/cse571-11/ftp/l_01ov.pdf</a:t>
            </a:r>
          </a:p>
        </p:txBody>
      </p:sp>
    </p:spTree>
    <p:extLst>
      <p:ext uri="{BB962C8B-B14F-4D97-AF65-F5344CB8AC3E}">
        <p14:creationId xmlns:p14="http://schemas.microsoft.com/office/powerpoint/2010/main" val="304515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Security mechanism: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Feature designed to detect, prevent, or recover from a security attack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Cryptography underlies many of the mechanisms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OSI Security Architecture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32979" y="4820750"/>
            <a:ext cx="44110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http://www.cse.wustl.edu/~jain/cse571-11/ftp/l_01ov.pdf</a:t>
            </a:r>
          </a:p>
        </p:txBody>
      </p:sp>
    </p:spTree>
    <p:extLst>
      <p:ext uri="{BB962C8B-B14F-4D97-AF65-F5344CB8AC3E}">
        <p14:creationId xmlns:p14="http://schemas.microsoft.com/office/powerpoint/2010/main" val="285182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OSI Security Architecture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39396" y="5709388"/>
            <a:ext cx="6787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http://www.cse.wustl.edu/~jain/cse571-11/ftp/l_01ov.pdf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99" y="1462088"/>
            <a:ext cx="82010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36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OSI Security Architecture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39396" y="6023107"/>
            <a:ext cx="6787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http://www.cse.wustl.edu/~jain/cse571-11/ftp/l_01ov.pdf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63" y="1238581"/>
            <a:ext cx="6697014" cy="486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412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ITU-T X.800, Security Architecture For OSI is dated from 1991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OSI Security Architecture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36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3532</TotalTime>
  <Words>208</Words>
  <Application>Microsoft Office PowerPoint</Application>
  <PresentationFormat>On-screen Show (4:3)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Candara</vt:lpstr>
      <vt:lpstr>Office Theme</vt:lpstr>
      <vt:lpstr>OSI Security Architecture</vt:lpstr>
      <vt:lpstr>OSI Security Architecture</vt:lpstr>
      <vt:lpstr>OSI Security Architecture</vt:lpstr>
      <vt:lpstr>OSI Security Architecture</vt:lpstr>
      <vt:lpstr>OSI Security Architecture</vt:lpstr>
      <vt:lpstr>OSI Security Architecture</vt:lpstr>
      <vt:lpstr>OSI Security Architecture</vt:lpstr>
      <vt:lpstr>OSI Security 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357</cp:revision>
  <dcterms:modified xsi:type="dcterms:W3CDTF">2017-07-04T14:38:13Z</dcterms:modified>
</cp:coreProperties>
</file>