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0" r:id="rId2"/>
    <p:sldId id="341" r:id="rId3"/>
    <p:sldId id="342" r:id="rId4"/>
    <p:sldId id="343" r:id="rId5"/>
    <p:sldId id="344" r:id="rId6"/>
    <p:sldId id="345" r:id="rId7"/>
    <p:sldId id="346" r:id="rId8"/>
    <p:sldId id="34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84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EABFB8-320A-469A-941A-02FFA5842247}" type="doc">
      <dgm:prSet loTypeId="urn:microsoft.com/office/officeart/2005/8/layout/radial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10ECEE-04B0-4D58-BF8E-8B87A173E4B5}">
      <dgm:prSet phldrT="[Text]"/>
      <dgm:spPr/>
      <dgm:t>
        <a:bodyPr/>
        <a:lstStyle/>
        <a:p>
          <a:r>
            <a:rPr lang="en-US" dirty="0" smtClean="0"/>
            <a:t>Changing Face Of IT</a:t>
          </a:r>
          <a:endParaRPr lang="en-US" dirty="0"/>
        </a:p>
      </dgm:t>
    </dgm:pt>
    <dgm:pt modelId="{70F0A79B-27C2-4BB6-AECF-5541447B1D2F}" type="parTrans" cxnId="{E92708DF-7B12-412C-87CB-9572956034AF}">
      <dgm:prSet/>
      <dgm:spPr/>
      <dgm:t>
        <a:bodyPr/>
        <a:lstStyle/>
        <a:p>
          <a:endParaRPr lang="en-US"/>
        </a:p>
      </dgm:t>
    </dgm:pt>
    <dgm:pt modelId="{D1AF1A87-4A36-4B39-AA2A-3156576C1E24}" type="sibTrans" cxnId="{E92708DF-7B12-412C-87CB-9572956034AF}">
      <dgm:prSet/>
      <dgm:spPr/>
      <dgm:t>
        <a:bodyPr/>
        <a:lstStyle/>
        <a:p>
          <a:endParaRPr lang="en-US"/>
        </a:p>
      </dgm:t>
    </dgm:pt>
    <dgm:pt modelId="{5841230C-4B21-4DBA-8780-6DD5E44E40B4}">
      <dgm:prSet phldrT="[Text]"/>
      <dgm:spPr/>
      <dgm:t>
        <a:bodyPr/>
        <a:lstStyle/>
        <a:p>
          <a:r>
            <a:rPr lang="en-US" dirty="0" smtClean="0"/>
            <a:t>Cloud</a:t>
          </a:r>
          <a:endParaRPr lang="en-US" dirty="0"/>
        </a:p>
      </dgm:t>
    </dgm:pt>
    <dgm:pt modelId="{75CCB3A0-1E41-4E86-A5DF-46AC0AB81082}" type="parTrans" cxnId="{D8F58789-BA4B-4FE2-81C4-80431B5C67F9}">
      <dgm:prSet/>
      <dgm:spPr/>
      <dgm:t>
        <a:bodyPr/>
        <a:lstStyle/>
        <a:p>
          <a:endParaRPr lang="en-US"/>
        </a:p>
      </dgm:t>
    </dgm:pt>
    <dgm:pt modelId="{01961795-4E61-4741-B38B-FF281A15C4D2}" type="sibTrans" cxnId="{D8F58789-BA4B-4FE2-81C4-80431B5C67F9}">
      <dgm:prSet/>
      <dgm:spPr/>
      <dgm:t>
        <a:bodyPr/>
        <a:lstStyle/>
        <a:p>
          <a:endParaRPr lang="en-US"/>
        </a:p>
      </dgm:t>
    </dgm:pt>
    <dgm:pt modelId="{DDCB89BC-5F32-4FDE-B6D3-FEB9E57F4BF7}">
      <dgm:prSet phldrT="[Text]"/>
      <dgm:spPr/>
      <dgm:t>
        <a:bodyPr/>
        <a:lstStyle/>
        <a:p>
          <a:r>
            <a:rPr lang="en-US" dirty="0" smtClean="0"/>
            <a:t>Mobile</a:t>
          </a:r>
          <a:endParaRPr lang="en-US" dirty="0"/>
        </a:p>
      </dgm:t>
    </dgm:pt>
    <dgm:pt modelId="{A5FB087C-08F3-4C00-9B02-CFD3AF83DADF}" type="parTrans" cxnId="{51F4BCC5-CD12-4667-BEFA-3CB8872642B9}">
      <dgm:prSet/>
      <dgm:spPr/>
      <dgm:t>
        <a:bodyPr/>
        <a:lstStyle/>
        <a:p>
          <a:endParaRPr lang="en-US"/>
        </a:p>
      </dgm:t>
    </dgm:pt>
    <dgm:pt modelId="{17A89765-3781-4A65-A0B9-885F12AEF8BE}" type="sibTrans" cxnId="{51F4BCC5-CD12-4667-BEFA-3CB8872642B9}">
      <dgm:prSet/>
      <dgm:spPr/>
      <dgm:t>
        <a:bodyPr/>
        <a:lstStyle/>
        <a:p>
          <a:endParaRPr lang="en-US"/>
        </a:p>
      </dgm:t>
    </dgm:pt>
    <dgm:pt modelId="{4C564D6D-0863-433F-9EAD-6AEFFC2A6532}">
      <dgm:prSet phldrT="[Text]"/>
      <dgm:spPr/>
      <dgm:t>
        <a:bodyPr/>
        <a:lstStyle/>
        <a:p>
          <a:r>
            <a:rPr lang="en-US" dirty="0" smtClean="0"/>
            <a:t>Social</a:t>
          </a:r>
          <a:endParaRPr lang="en-US" dirty="0"/>
        </a:p>
      </dgm:t>
    </dgm:pt>
    <dgm:pt modelId="{2EFA3A46-7E07-4CF4-9C3D-AEFDFC8281BF}" type="parTrans" cxnId="{DC20DD74-F88A-4E0B-B73C-833D06055F23}">
      <dgm:prSet/>
      <dgm:spPr/>
      <dgm:t>
        <a:bodyPr/>
        <a:lstStyle/>
        <a:p>
          <a:endParaRPr lang="en-US"/>
        </a:p>
      </dgm:t>
    </dgm:pt>
    <dgm:pt modelId="{6C1AE7E2-A4AE-4703-B413-49D4A4266B2D}" type="sibTrans" cxnId="{DC20DD74-F88A-4E0B-B73C-833D06055F23}">
      <dgm:prSet/>
      <dgm:spPr/>
      <dgm:t>
        <a:bodyPr/>
        <a:lstStyle/>
        <a:p>
          <a:endParaRPr lang="en-US"/>
        </a:p>
      </dgm:t>
    </dgm:pt>
    <dgm:pt modelId="{31AC1ED6-7F68-4D7A-A045-DDA635926BCD}">
      <dgm:prSet phldrT="[Text]"/>
      <dgm:spPr/>
      <dgm:t>
        <a:bodyPr/>
        <a:lstStyle/>
        <a:p>
          <a:r>
            <a:rPr lang="en-US" dirty="0" smtClean="0"/>
            <a:t>IOT</a:t>
          </a:r>
          <a:endParaRPr lang="en-US" dirty="0"/>
        </a:p>
      </dgm:t>
    </dgm:pt>
    <dgm:pt modelId="{C0E711E7-162E-4D23-BCE5-0683E18C7DBC}" type="parTrans" cxnId="{35226570-9C78-459D-8CAB-50E96E61A539}">
      <dgm:prSet/>
      <dgm:spPr/>
      <dgm:t>
        <a:bodyPr/>
        <a:lstStyle/>
        <a:p>
          <a:endParaRPr lang="en-US"/>
        </a:p>
      </dgm:t>
    </dgm:pt>
    <dgm:pt modelId="{252DA272-922B-4017-970A-38E03D513CAD}" type="sibTrans" cxnId="{35226570-9C78-459D-8CAB-50E96E61A539}">
      <dgm:prSet/>
      <dgm:spPr/>
      <dgm:t>
        <a:bodyPr/>
        <a:lstStyle/>
        <a:p>
          <a:endParaRPr lang="en-US"/>
        </a:p>
      </dgm:t>
    </dgm:pt>
    <dgm:pt modelId="{7421210F-9F30-4C2E-A18F-6B5A8CA885ED}" type="pres">
      <dgm:prSet presAssocID="{C7EABFB8-320A-469A-941A-02FFA584224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CA1993-86FB-4B6A-96A0-E76B4860D8BA}" type="pres">
      <dgm:prSet presAssocID="{DE10ECEE-04B0-4D58-BF8E-8B87A173E4B5}" presName="centerShape" presStyleLbl="node0" presStyleIdx="0" presStyleCnt="1"/>
      <dgm:spPr/>
      <dgm:t>
        <a:bodyPr/>
        <a:lstStyle/>
        <a:p>
          <a:endParaRPr lang="en-US"/>
        </a:p>
      </dgm:t>
    </dgm:pt>
    <dgm:pt modelId="{BDF2EF0A-C762-4621-A116-E84BC1DC9791}" type="pres">
      <dgm:prSet presAssocID="{5841230C-4B21-4DBA-8780-6DD5E44E40B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E67C1-146D-44A5-8774-62119822C980}" type="pres">
      <dgm:prSet presAssocID="{5841230C-4B21-4DBA-8780-6DD5E44E40B4}" presName="dummy" presStyleCnt="0"/>
      <dgm:spPr/>
    </dgm:pt>
    <dgm:pt modelId="{55FE7328-FDCC-4721-910B-C04D567D250F}" type="pres">
      <dgm:prSet presAssocID="{01961795-4E61-4741-B38B-FF281A15C4D2}" presName="sibTrans" presStyleLbl="sibTrans2D1" presStyleIdx="0" presStyleCnt="4"/>
      <dgm:spPr/>
      <dgm:t>
        <a:bodyPr/>
        <a:lstStyle/>
        <a:p>
          <a:endParaRPr lang="en-US"/>
        </a:p>
      </dgm:t>
    </dgm:pt>
    <dgm:pt modelId="{8821BCDB-FE49-43D2-9B51-3EC731F5B07A}" type="pres">
      <dgm:prSet presAssocID="{DDCB89BC-5F32-4FDE-B6D3-FEB9E57F4BF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73D10-FD6E-4847-B992-8828AC0EC279}" type="pres">
      <dgm:prSet presAssocID="{DDCB89BC-5F32-4FDE-B6D3-FEB9E57F4BF7}" presName="dummy" presStyleCnt="0"/>
      <dgm:spPr/>
    </dgm:pt>
    <dgm:pt modelId="{8C1A8BB8-A76B-47FD-9A87-24A6FA27C3E6}" type="pres">
      <dgm:prSet presAssocID="{17A89765-3781-4A65-A0B9-885F12AEF8B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5C5C78F-5401-4597-BE5A-EB761717E39B}" type="pres">
      <dgm:prSet presAssocID="{4C564D6D-0863-433F-9EAD-6AEFFC2A653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DC0DB-3CF9-4A1C-B632-619A6656D7F5}" type="pres">
      <dgm:prSet presAssocID="{4C564D6D-0863-433F-9EAD-6AEFFC2A6532}" presName="dummy" presStyleCnt="0"/>
      <dgm:spPr/>
    </dgm:pt>
    <dgm:pt modelId="{4AED1A82-6126-47DC-9858-6A851D844021}" type="pres">
      <dgm:prSet presAssocID="{6C1AE7E2-A4AE-4703-B413-49D4A4266B2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7A2F5D29-4993-4F17-A27D-FCFD577C5127}" type="pres">
      <dgm:prSet presAssocID="{31AC1ED6-7F68-4D7A-A045-DDA635926BC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062764-9FF1-4E97-BE14-86722D9C9372}" type="pres">
      <dgm:prSet presAssocID="{31AC1ED6-7F68-4D7A-A045-DDA635926BCD}" presName="dummy" presStyleCnt="0"/>
      <dgm:spPr/>
    </dgm:pt>
    <dgm:pt modelId="{9BBA73A5-CA5A-446E-88EF-4573E8D6BAC8}" type="pres">
      <dgm:prSet presAssocID="{252DA272-922B-4017-970A-38E03D513CAD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7EEDA506-DE85-4955-9AE4-FB50D7E84B43}" type="presOf" srcId="{DE10ECEE-04B0-4D58-BF8E-8B87A173E4B5}" destId="{0CCA1993-86FB-4B6A-96A0-E76B4860D8BA}" srcOrd="0" destOrd="0" presId="urn:microsoft.com/office/officeart/2005/8/layout/radial6"/>
    <dgm:cxn modelId="{E92708DF-7B12-412C-87CB-9572956034AF}" srcId="{C7EABFB8-320A-469A-941A-02FFA5842247}" destId="{DE10ECEE-04B0-4D58-BF8E-8B87A173E4B5}" srcOrd="0" destOrd="0" parTransId="{70F0A79B-27C2-4BB6-AECF-5541447B1D2F}" sibTransId="{D1AF1A87-4A36-4B39-AA2A-3156576C1E24}"/>
    <dgm:cxn modelId="{35226570-9C78-459D-8CAB-50E96E61A539}" srcId="{DE10ECEE-04B0-4D58-BF8E-8B87A173E4B5}" destId="{31AC1ED6-7F68-4D7A-A045-DDA635926BCD}" srcOrd="3" destOrd="0" parTransId="{C0E711E7-162E-4D23-BCE5-0683E18C7DBC}" sibTransId="{252DA272-922B-4017-970A-38E03D513CAD}"/>
    <dgm:cxn modelId="{4ECBC077-5513-46A4-A9AB-58FE3EC156EB}" type="presOf" srcId="{5841230C-4B21-4DBA-8780-6DD5E44E40B4}" destId="{BDF2EF0A-C762-4621-A116-E84BC1DC9791}" srcOrd="0" destOrd="0" presId="urn:microsoft.com/office/officeart/2005/8/layout/radial6"/>
    <dgm:cxn modelId="{9A964DC4-110F-4FDC-A49F-B01358918794}" type="presOf" srcId="{01961795-4E61-4741-B38B-FF281A15C4D2}" destId="{55FE7328-FDCC-4721-910B-C04D567D250F}" srcOrd="0" destOrd="0" presId="urn:microsoft.com/office/officeart/2005/8/layout/radial6"/>
    <dgm:cxn modelId="{2FD78A6C-AA9C-40C3-96E6-87DED282E9D2}" type="presOf" srcId="{17A89765-3781-4A65-A0B9-885F12AEF8BE}" destId="{8C1A8BB8-A76B-47FD-9A87-24A6FA27C3E6}" srcOrd="0" destOrd="0" presId="urn:microsoft.com/office/officeart/2005/8/layout/radial6"/>
    <dgm:cxn modelId="{EED2C38C-7E8A-42F4-8F27-274F11743CBA}" type="presOf" srcId="{31AC1ED6-7F68-4D7A-A045-DDA635926BCD}" destId="{7A2F5D29-4993-4F17-A27D-FCFD577C5127}" srcOrd="0" destOrd="0" presId="urn:microsoft.com/office/officeart/2005/8/layout/radial6"/>
    <dgm:cxn modelId="{DC20DD74-F88A-4E0B-B73C-833D06055F23}" srcId="{DE10ECEE-04B0-4D58-BF8E-8B87A173E4B5}" destId="{4C564D6D-0863-433F-9EAD-6AEFFC2A6532}" srcOrd="2" destOrd="0" parTransId="{2EFA3A46-7E07-4CF4-9C3D-AEFDFC8281BF}" sibTransId="{6C1AE7E2-A4AE-4703-B413-49D4A4266B2D}"/>
    <dgm:cxn modelId="{51F4BCC5-CD12-4667-BEFA-3CB8872642B9}" srcId="{DE10ECEE-04B0-4D58-BF8E-8B87A173E4B5}" destId="{DDCB89BC-5F32-4FDE-B6D3-FEB9E57F4BF7}" srcOrd="1" destOrd="0" parTransId="{A5FB087C-08F3-4C00-9B02-CFD3AF83DADF}" sibTransId="{17A89765-3781-4A65-A0B9-885F12AEF8BE}"/>
    <dgm:cxn modelId="{D8F58789-BA4B-4FE2-81C4-80431B5C67F9}" srcId="{DE10ECEE-04B0-4D58-BF8E-8B87A173E4B5}" destId="{5841230C-4B21-4DBA-8780-6DD5E44E40B4}" srcOrd="0" destOrd="0" parTransId="{75CCB3A0-1E41-4E86-A5DF-46AC0AB81082}" sibTransId="{01961795-4E61-4741-B38B-FF281A15C4D2}"/>
    <dgm:cxn modelId="{01AA8DC1-EA01-4456-9C5B-254E6C6E5901}" type="presOf" srcId="{6C1AE7E2-A4AE-4703-B413-49D4A4266B2D}" destId="{4AED1A82-6126-47DC-9858-6A851D844021}" srcOrd="0" destOrd="0" presId="urn:microsoft.com/office/officeart/2005/8/layout/radial6"/>
    <dgm:cxn modelId="{4ADE5D5A-CD09-4308-8E3B-AA4DE2A9281E}" type="presOf" srcId="{4C564D6D-0863-433F-9EAD-6AEFFC2A6532}" destId="{D5C5C78F-5401-4597-BE5A-EB761717E39B}" srcOrd="0" destOrd="0" presId="urn:microsoft.com/office/officeart/2005/8/layout/radial6"/>
    <dgm:cxn modelId="{46108F80-FEC7-44E4-9F61-63A6DD9400D4}" type="presOf" srcId="{DDCB89BC-5F32-4FDE-B6D3-FEB9E57F4BF7}" destId="{8821BCDB-FE49-43D2-9B51-3EC731F5B07A}" srcOrd="0" destOrd="0" presId="urn:microsoft.com/office/officeart/2005/8/layout/radial6"/>
    <dgm:cxn modelId="{F8C27FD0-3EA7-4C6D-8608-5629A1F0C9D9}" type="presOf" srcId="{252DA272-922B-4017-970A-38E03D513CAD}" destId="{9BBA73A5-CA5A-446E-88EF-4573E8D6BAC8}" srcOrd="0" destOrd="0" presId="urn:microsoft.com/office/officeart/2005/8/layout/radial6"/>
    <dgm:cxn modelId="{AF593E30-024C-4894-A0E6-6E3CA0FF2F38}" type="presOf" srcId="{C7EABFB8-320A-469A-941A-02FFA5842247}" destId="{7421210F-9F30-4C2E-A18F-6B5A8CA885ED}" srcOrd="0" destOrd="0" presId="urn:microsoft.com/office/officeart/2005/8/layout/radial6"/>
    <dgm:cxn modelId="{955DAB9A-198A-4684-8686-CE4008B142DC}" type="presParOf" srcId="{7421210F-9F30-4C2E-A18F-6B5A8CA885ED}" destId="{0CCA1993-86FB-4B6A-96A0-E76B4860D8BA}" srcOrd="0" destOrd="0" presId="urn:microsoft.com/office/officeart/2005/8/layout/radial6"/>
    <dgm:cxn modelId="{0313D93E-746D-4A2C-B416-42E772577B50}" type="presParOf" srcId="{7421210F-9F30-4C2E-A18F-6B5A8CA885ED}" destId="{BDF2EF0A-C762-4621-A116-E84BC1DC9791}" srcOrd="1" destOrd="0" presId="urn:microsoft.com/office/officeart/2005/8/layout/radial6"/>
    <dgm:cxn modelId="{0C587461-3B98-4B49-ADF7-9FC945266FC1}" type="presParOf" srcId="{7421210F-9F30-4C2E-A18F-6B5A8CA885ED}" destId="{41FE67C1-146D-44A5-8774-62119822C980}" srcOrd="2" destOrd="0" presId="urn:microsoft.com/office/officeart/2005/8/layout/radial6"/>
    <dgm:cxn modelId="{43501B3E-4966-4C05-B443-E800FF1513AD}" type="presParOf" srcId="{7421210F-9F30-4C2E-A18F-6B5A8CA885ED}" destId="{55FE7328-FDCC-4721-910B-C04D567D250F}" srcOrd="3" destOrd="0" presId="urn:microsoft.com/office/officeart/2005/8/layout/radial6"/>
    <dgm:cxn modelId="{558199F3-9F29-4CEC-A009-EF31F84044C0}" type="presParOf" srcId="{7421210F-9F30-4C2E-A18F-6B5A8CA885ED}" destId="{8821BCDB-FE49-43D2-9B51-3EC731F5B07A}" srcOrd="4" destOrd="0" presId="urn:microsoft.com/office/officeart/2005/8/layout/radial6"/>
    <dgm:cxn modelId="{B1B073E2-AAB8-4089-8FB6-34D7023DD84E}" type="presParOf" srcId="{7421210F-9F30-4C2E-A18F-6B5A8CA885ED}" destId="{76973D10-FD6E-4847-B992-8828AC0EC279}" srcOrd="5" destOrd="0" presId="urn:microsoft.com/office/officeart/2005/8/layout/radial6"/>
    <dgm:cxn modelId="{3B97EBF4-7848-4344-8389-58176243822F}" type="presParOf" srcId="{7421210F-9F30-4C2E-A18F-6B5A8CA885ED}" destId="{8C1A8BB8-A76B-47FD-9A87-24A6FA27C3E6}" srcOrd="6" destOrd="0" presId="urn:microsoft.com/office/officeart/2005/8/layout/radial6"/>
    <dgm:cxn modelId="{BB328791-5620-42D4-ABC9-7030E8B32D36}" type="presParOf" srcId="{7421210F-9F30-4C2E-A18F-6B5A8CA885ED}" destId="{D5C5C78F-5401-4597-BE5A-EB761717E39B}" srcOrd="7" destOrd="0" presId="urn:microsoft.com/office/officeart/2005/8/layout/radial6"/>
    <dgm:cxn modelId="{D243CE6C-D624-4A40-9E54-EE7A5C1D23E8}" type="presParOf" srcId="{7421210F-9F30-4C2E-A18F-6B5A8CA885ED}" destId="{706DC0DB-3CF9-4A1C-B632-619A6656D7F5}" srcOrd="8" destOrd="0" presId="urn:microsoft.com/office/officeart/2005/8/layout/radial6"/>
    <dgm:cxn modelId="{BD1C1FEC-CA97-4EDA-B02E-969E301EA639}" type="presParOf" srcId="{7421210F-9F30-4C2E-A18F-6B5A8CA885ED}" destId="{4AED1A82-6126-47DC-9858-6A851D844021}" srcOrd="9" destOrd="0" presId="urn:microsoft.com/office/officeart/2005/8/layout/radial6"/>
    <dgm:cxn modelId="{7CD672BB-6036-44B3-87D0-43A6A6255019}" type="presParOf" srcId="{7421210F-9F30-4C2E-A18F-6B5A8CA885ED}" destId="{7A2F5D29-4993-4F17-A27D-FCFD577C5127}" srcOrd="10" destOrd="0" presId="urn:microsoft.com/office/officeart/2005/8/layout/radial6"/>
    <dgm:cxn modelId="{371C1A20-4C63-4C2B-985F-AF2374FB35BD}" type="presParOf" srcId="{7421210F-9F30-4C2E-A18F-6B5A8CA885ED}" destId="{9F062764-9FF1-4E97-BE14-86722D9C9372}" srcOrd="11" destOrd="0" presId="urn:microsoft.com/office/officeart/2005/8/layout/radial6"/>
    <dgm:cxn modelId="{045E752D-97DA-41F2-87A3-7988C962ECEB}" type="presParOf" srcId="{7421210F-9F30-4C2E-A18F-6B5A8CA885ED}" destId="{9BBA73A5-CA5A-446E-88EF-4573E8D6BAC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A73A5-CA5A-446E-88EF-4573E8D6BAC8}">
      <dsp:nvSpPr>
        <dsp:cNvPr id="0" name=""/>
        <dsp:cNvSpPr/>
      </dsp:nvSpPr>
      <dsp:spPr>
        <a:xfrm>
          <a:off x="1909573" y="566951"/>
          <a:ext cx="3779387" cy="3779387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D1A82-6126-47DC-9858-6A851D844021}">
      <dsp:nvSpPr>
        <dsp:cNvPr id="0" name=""/>
        <dsp:cNvSpPr/>
      </dsp:nvSpPr>
      <dsp:spPr>
        <a:xfrm>
          <a:off x="1909573" y="566951"/>
          <a:ext cx="3779387" cy="3779387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A8BB8-A76B-47FD-9A87-24A6FA27C3E6}">
      <dsp:nvSpPr>
        <dsp:cNvPr id="0" name=""/>
        <dsp:cNvSpPr/>
      </dsp:nvSpPr>
      <dsp:spPr>
        <a:xfrm>
          <a:off x="1909573" y="566951"/>
          <a:ext cx="3779387" cy="3779387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E7328-FDCC-4721-910B-C04D567D250F}">
      <dsp:nvSpPr>
        <dsp:cNvPr id="0" name=""/>
        <dsp:cNvSpPr/>
      </dsp:nvSpPr>
      <dsp:spPr>
        <a:xfrm>
          <a:off x="1909573" y="566951"/>
          <a:ext cx="3779387" cy="3779387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A1993-86FB-4B6A-96A0-E76B4860D8BA}">
      <dsp:nvSpPr>
        <dsp:cNvPr id="0" name=""/>
        <dsp:cNvSpPr/>
      </dsp:nvSpPr>
      <dsp:spPr>
        <a:xfrm>
          <a:off x="2929220" y="1586597"/>
          <a:ext cx="1740094" cy="17400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Changing Face Of IT</a:t>
          </a:r>
          <a:endParaRPr lang="en-US" sz="2400" kern="1200" dirty="0"/>
        </a:p>
      </dsp:txBody>
      <dsp:txXfrm>
        <a:off x="3184051" y="1841428"/>
        <a:ext cx="1230432" cy="1230432"/>
      </dsp:txXfrm>
    </dsp:sp>
    <dsp:sp modelId="{BDF2EF0A-C762-4621-A116-E84BC1DC9791}">
      <dsp:nvSpPr>
        <dsp:cNvPr id="0" name=""/>
        <dsp:cNvSpPr/>
      </dsp:nvSpPr>
      <dsp:spPr>
        <a:xfrm>
          <a:off x="3190234" y="1768"/>
          <a:ext cx="1218065" cy="12180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Cloud</a:t>
          </a:r>
          <a:endParaRPr lang="en-US" sz="2200" kern="1200" dirty="0"/>
        </a:p>
      </dsp:txBody>
      <dsp:txXfrm>
        <a:off x="3368615" y="180149"/>
        <a:ext cx="861303" cy="861303"/>
      </dsp:txXfrm>
    </dsp:sp>
    <dsp:sp modelId="{8821BCDB-FE49-43D2-9B51-3EC731F5B07A}">
      <dsp:nvSpPr>
        <dsp:cNvPr id="0" name=""/>
        <dsp:cNvSpPr/>
      </dsp:nvSpPr>
      <dsp:spPr>
        <a:xfrm>
          <a:off x="5036077" y="1847612"/>
          <a:ext cx="1218065" cy="1218065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Mobile</a:t>
          </a:r>
          <a:endParaRPr lang="en-US" sz="2200" kern="1200" dirty="0"/>
        </a:p>
      </dsp:txBody>
      <dsp:txXfrm>
        <a:off x="5214458" y="2025993"/>
        <a:ext cx="861303" cy="861303"/>
      </dsp:txXfrm>
    </dsp:sp>
    <dsp:sp modelId="{D5C5C78F-5401-4597-BE5A-EB761717E39B}">
      <dsp:nvSpPr>
        <dsp:cNvPr id="0" name=""/>
        <dsp:cNvSpPr/>
      </dsp:nvSpPr>
      <dsp:spPr>
        <a:xfrm>
          <a:off x="3190234" y="3693455"/>
          <a:ext cx="1218065" cy="1218065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Social</a:t>
          </a:r>
          <a:endParaRPr lang="en-US" sz="2200" kern="1200" dirty="0"/>
        </a:p>
      </dsp:txBody>
      <dsp:txXfrm>
        <a:off x="3368615" y="3871836"/>
        <a:ext cx="861303" cy="861303"/>
      </dsp:txXfrm>
    </dsp:sp>
    <dsp:sp modelId="{7A2F5D29-4993-4F17-A27D-FCFD577C5127}">
      <dsp:nvSpPr>
        <dsp:cNvPr id="0" name=""/>
        <dsp:cNvSpPr/>
      </dsp:nvSpPr>
      <dsp:spPr>
        <a:xfrm>
          <a:off x="1344391" y="1847612"/>
          <a:ext cx="1218065" cy="1218065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IOT</a:t>
          </a:r>
          <a:endParaRPr lang="en-US" sz="2200" kern="1200" dirty="0"/>
        </a:p>
      </dsp:txBody>
      <dsp:txXfrm>
        <a:off x="1522772" y="2025993"/>
        <a:ext cx="861303" cy="861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oudsecurityalliance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owasp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OWASP_Mobile_Security_Proj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wnloads.cloudsecurityalliance.org/assets/research/internet-of-things/connected-vehicle-security.pdf" TargetMode="External"/><Relationship Id="rId4" Type="http://schemas.openxmlformats.org/officeDocument/2006/relationships/hyperlink" Target="https://www.owasp.org/index.php/OWASP_Internet_of_Things_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IT dynamics are changing the way we communicate, work, and live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These disruptive new IT frontiers have significant security consequences</a:t>
            </a:r>
            <a:endParaRPr lang="en-US" sz="22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New IT Frontiers: Cloud, Mobile, Social, IOT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New IT Frontiers: Cloud, Mobile, Social, IOT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31008579"/>
              </p:ext>
            </p:extLst>
          </p:nvPr>
        </p:nvGraphicFramePr>
        <p:xfrm>
          <a:off x="888642" y="1468192"/>
          <a:ext cx="7598535" cy="4913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9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New IT Frontiers: Cloud, Mobile, Social, IOT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49" y="1310168"/>
            <a:ext cx="6517477" cy="528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40569" y="5372517"/>
            <a:ext cx="31488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https://www.mcafee.com/us/resources/reports/rp-threats-predictions-2016.pdf</a:t>
            </a:r>
          </a:p>
        </p:txBody>
      </p:sp>
    </p:spTree>
    <p:extLst>
      <p:ext uri="{BB962C8B-B14F-4D97-AF65-F5344CB8AC3E}">
        <p14:creationId xmlns:p14="http://schemas.microsoft.com/office/powerpoint/2010/main" val="27326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New IT Frontiers: Cloud, Mobile, Social, IOT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89" y="1270000"/>
            <a:ext cx="5228822" cy="528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92404" y="4684793"/>
            <a:ext cx="2709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https://www.mcafee.com/us/resources/reports/rp-threats-predictions-2016.pdf</a:t>
            </a:r>
          </a:p>
        </p:txBody>
      </p:sp>
    </p:spTree>
    <p:extLst>
      <p:ext uri="{BB962C8B-B14F-4D97-AF65-F5344CB8AC3E}">
        <p14:creationId xmlns:p14="http://schemas.microsoft.com/office/powerpoint/2010/main" val="4981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New IT Frontiers: Cloud, Mobile, Social, IOT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1282879"/>
            <a:ext cx="7019925" cy="5006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03005" y="5737073"/>
            <a:ext cx="2709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https://www.mcafee.com/us/resources/reports/rp-threats-predictions-2016.pdf</a:t>
            </a:r>
          </a:p>
        </p:txBody>
      </p:sp>
    </p:spTree>
    <p:extLst>
      <p:ext uri="{BB962C8B-B14F-4D97-AF65-F5344CB8AC3E}">
        <p14:creationId xmlns:p14="http://schemas.microsoft.com/office/powerpoint/2010/main" val="38689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New IT Frontiers: Cloud, Mobile, Social, IOT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03005" y="5852984"/>
            <a:ext cx="2709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https://www.mcafee.com/us/resources/reports/rp-threats-predictions-2016.pdf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7" y="1270000"/>
            <a:ext cx="5229225" cy="461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4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For cloud, mobile, and IOT security guidance, checklists, and other details visit:</a:t>
            </a:r>
          </a:p>
          <a:p>
            <a:pPr lvl="1"/>
            <a:r>
              <a:rPr lang="en-US" sz="2200" dirty="0" smtClean="0">
                <a:latin typeface="Candara" panose="020E0502030303020204" pitchFamily="34" charset="0"/>
                <a:hlinkClick r:id="rId3"/>
              </a:rPr>
              <a:t>www.cloudsecurityalliance.org</a:t>
            </a:r>
            <a:r>
              <a:rPr lang="en-US" sz="2200" dirty="0" smtClean="0">
                <a:latin typeface="Candara" panose="020E0502030303020204" pitchFamily="34" charset="0"/>
              </a:rPr>
              <a:t> </a:t>
            </a:r>
          </a:p>
          <a:p>
            <a:pPr lvl="1"/>
            <a:r>
              <a:rPr lang="en-US" sz="2200" dirty="0" smtClean="0">
                <a:latin typeface="Candara" panose="020E0502030303020204" pitchFamily="34" charset="0"/>
                <a:hlinkClick r:id="rId4"/>
              </a:rPr>
              <a:t>www.owasp.org</a:t>
            </a:r>
            <a:r>
              <a:rPr lang="en-US" sz="2200" dirty="0" smtClean="0">
                <a:latin typeface="Candara" panose="020E0502030303020204" pitchFamily="34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New IT Frontiers: Cloud, Mobile, Social, IOT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677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Useful URLs: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www.owasp.org/index.php/OWASP_Mobile_Security_Project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www.owasp.org/index.php/OWASP_Internet_of_Things_Project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downloads.cloudsecurityalliance.org/assets/research/security-guidance/csaguide.v3.0.pdf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downloads.cloudsecurityalliance.org/initiatives/mobile/Mobile_Guidance_v1.pdf</a:t>
            </a:r>
          </a:p>
          <a:p>
            <a:pPr lvl="1"/>
            <a:r>
              <a:rPr lang="en-US" dirty="0">
                <a:hlinkClick r:id="rId5"/>
              </a:rPr>
              <a:t>https://downloads.cloudsecurityalliance.org/assets/research/mobile/MAST_White_Paper.pdf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downloads.cloudsecurityalliance.org/whitepapers/Security_Guidance_for_Early_Adopters_of_the_Internet_of_Things.pdf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downloads.cloudsecurityalliance.org/assets/research/internet-of-things/connected-vehicle-security.pdf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07625"/>
            <a:ext cx="8229600" cy="899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New IT Frontiers: Cloud, Mobile, Social, IOT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5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</TotalTime>
  <Words>189</Words>
  <Application>Microsoft Office PowerPoint</Application>
  <PresentationFormat>On-screen Show (4:3)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New IT Frontiers: Cloud, Mobile, Social, IOT</vt:lpstr>
      <vt:lpstr>New IT Frontiers: Cloud, Mobile, Social, IOT</vt:lpstr>
      <vt:lpstr>New IT Frontiers: Cloud, Mobile, Social, IOT</vt:lpstr>
      <vt:lpstr>New IT Frontiers: Cloud, Mobile, Social, IOT</vt:lpstr>
      <vt:lpstr>New IT Frontiers: Cloud, Mobile, Social, IOT</vt:lpstr>
      <vt:lpstr>New IT Frontiers: Cloud, Mobile, Social, IOT</vt:lpstr>
      <vt:lpstr>New IT Frontiers: Cloud, Mobile, Social, IOT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357</cp:revision>
  <dcterms:modified xsi:type="dcterms:W3CDTF">2017-07-04T14:47:00Z</dcterms:modified>
</cp:coreProperties>
</file>