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0" r:id="rId2"/>
    <p:sldId id="348" r:id="rId3"/>
    <p:sldId id="343" r:id="rId4"/>
    <p:sldId id="346" r:id="rId5"/>
    <p:sldId id="347" r:id="rId6"/>
    <p:sldId id="344" r:id="rId7"/>
    <p:sldId id="34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474" y="96"/>
      </p:cViewPr>
      <p:guideLst>
        <p:guide orient="horz" pos="816"/>
        <p:guide pos="2976"/>
        <p:guide pos="288"/>
        <p:guide orient="horz" pos="144"/>
        <p:guide orient="horz" pos="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04-Jul-17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04-Jul-17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04-Jul-17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04-Jul-17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04-Jul-17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04-Jul-17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Cloud Security Alliance: “Best Practices For Mitigating Risks In Virtual Environments” (PDF)</a:t>
            </a:r>
          </a:p>
          <a:p>
            <a:r>
              <a:rPr lang="en-US" sz="2600" dirty="0" smtClean="0">
                <a:latin typeface="Candara" panose="020E0502030303020204" pitchFamily="34" charset="0"/>
              </a:rPr>
              <a:t>Virtualization security classified into three areas: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Architectural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Hypervisor software</a:t>
            </a:r>
          </a:p>
          <a:p>
            <a:pPr lvl="1"/>
            <a:r>
              <a:rPr lang="en-US" sz="2600" dirty="0">
                <a:latin typeface="Candara" panose="020E0502030303020204" pitchFamily="34" charset="0"/>
              </a:rPr>
              <a:t>C</a:t>
            </a:r>
            <a:r>
              <a:rPr lang="en-US" sz="2600" dirty="0" smtClean="0">
                <a:latin typeface="Candara" panose="020E0502030303020204" pitchFamily="34" charset="0"/>
              </a:rPr>
              <a:t>onfiguration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Virtualization Environment Security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8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VM Sprawl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Sensitive data within VM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Security of offline and dormant VMs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Security of Pre-configured (Golden Image) VMs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Lack of visibility into virtual networks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61" y="1426260"/>
            <a:ext cx="3591932" cy="485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Virtualization Environment Security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1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Risk # 1 (VM Sprawl)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Impact: VMs can be created quickly, self-provisioned, or moved between physical servers, avoiding conventional change management process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Proliferation of VMs causing performance and security risks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Virtualization Environment Security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97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Risk # 1 (VM Sprawl)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Controls: Policies, procedures and governance of VM lifecycle management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Control creation, storage and use of VM images with a formal change management process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Discover VMs &amp; apply security controls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Virtualization Environment Security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1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Risk # 1 (VM Sprawl)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Controls: keep a small number of identified, good and patched images of a guest operating system separately for fast recovery &amp; restoration of systems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Virtualization Environment Security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00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Risk # 2 (Sensitive Data Within a VM)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Impact: VM images and snapshots can be copied easily via USB or console of hypervisor installed elsewhere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Virtualization Environment Security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93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254135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Risk # 2 (Sensitive Data Within a VM)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Controls: Encrypt data stored on virtual and cloud servers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Policies to restrict storage of VM images and snapshots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Image change management process with approvals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Logging &amp; monitoring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Virtualization Environment Security</a:t>
            </a:r>
            <a:endParaRPr lang="en-US" sz="32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5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263</Words>
  <Application>Microsoft Office PowerPoint</Application>
  <PresentationFormat>On-screen Show (4:3)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Candara</vt:lpstr>
      <vt:lpstr>Office Theme</vt:lpstr>
      <vt:lpstr>Virtualization Environment Security</vt:lpstr>
      <vt:lpstr>Virtualization Environment Security</vt:lpstr>
      <vt:lpstr>Virtualization Environment Security</vt:lpstr>
      <vt:lpstr>Virtualization Environment Security</vt:lpstr>
      <vt:lpstr>Virtualization Environment Security</vt:lpstr>
      <vt:lpstr>Virtualization Environment Security</vt:lpstr>
      <vt:lpstr>Virtualization Environment Security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Administrator</cp:lastModifiedBy>
  <cp:revision>367</cp:revision>
  <dcterms:modified xsi:type="dcterms:W3CDTF">2017-07-04T15:03:36Z</dcterms:modified>
</cp:coreProperties>
</file>