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0" r:id="rId2"/>
    <p:sldId id="341" r:id="rId3"/>
    <p:sldId id="342" r:id="rId4"/>
    <p:sldId id="345" r:id="rId5"/>
    <p:sldId id="343" r:id="rId6"/>
    <p:sldId id="346" r:id="rId7"/>
    <p:sldId id="344" r:id="rId8"/>
    <p:sldId id="34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Organizational characteristics: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Location: Karachi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70 total staff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10 IT staff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8</a:t>
            </a:r>
            <a:r>
              <a:rPr lang="en-US" sz="2600" dirty="0" smtClean="0">
                <a:latin typeface="Candara" panose="020E0502030303020204" pitchFamily="34" charset="0"/>
              </a:rPr>
              <a:t> servers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 main DC, no DR site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IT service oriented business delivered to banks, </a:t>
            </a:r>
            <a:r>
              <a:rPr lang="en-US" sz="2600" dirty="0" err="1" smtClean="0">
                <a:latin typeface="Candara" panose="020E0502030303020204" pitchFamily="34" charset="0"/>
              </a:rPr>
              <a:t>telcos</a:t>
            </a:r>
            <a:r>
              <a:rPr lang="en-US" sz="2600" dirty="0" smtClean="0">
                <a:latin typeface="Candara" panose="020E0502030303020204" pitchFamily="34" charset="0"/>
              </a:rPr>
              <a:t>, enterprises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Network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Organizational culture: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Small IT oriented profitable business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Mostly chaotic culture with no defined or documented processes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Organization lacks discipline (execution)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Quality of resources: average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Network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4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setup: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Windows 2010/2012, Linux server OS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ASP.net 4.x, PHP applications (total 10)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Windows 8/10 desktops (50+)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 Cisco ASA FW in DC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DR site or offsite backup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Free AV, no AD, no licenses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Network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0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posture: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Completely absent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hardening done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vulnerability management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security management or governance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policy or staff dedicated for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management commitment (prior)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Network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5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requirement: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Customers are banks and </a:t>
            </a:r>
            <a:r>
              <a:rPr lang="en-US" sz="2600" dirty="0" err="1" smtClean="0">
                <a:latin typeface="Candara" panose="020E0502030303020204" pitchFamily="34" charset="0"/>
              </a:rPr>
              <a:t>telcos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Desired ISO27001:2013 (ISMS) certification for customer RFPs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Network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3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Driving change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E</a:t>
            </a:r>
            <a:r>
              <a:rPr lang="en-US" sz="2600" dirty="0" smtClean="0">
                <a:latin typeface="Candara" panose="020E0502030303020204" pitchFamily="34" charset="0"/>
              </a:rPr>
              <a:t>xecutive management facing security questions from top clients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COO approaches security consulting company for pen-testing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Consultant advises project for security transformation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Network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9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transformation project: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Project initiation: 2 </a:t>
            </a:r>
            <a:r>
              <a:rPr lang="en-US" sz="2600" dirty="0" err="1" smtClean="0">
                <a:latin typeface="Candara" panose="020E0502030303020204" pitchFamily="34" charset="0"/>
              </a:rPr>
              <a:t>Mths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1: security hardening of IT assets (6 </a:t>
            </a:r>
            <a:r>
              <a:rPr lang="en-US" sz="2600" dirty="0" err="1" smtClean="0">
                <a:latin typeface="Candara" panose="020E0502030303020204" pitchFamily="34" charset="0"/>
              </a:rPr>
              <a:t>Mths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2: VM (1 </a:t>
            </a:r>
            <a:r>
              <a:rPr lang="en-US" sz="2600" dirty="0" err="1" smtClean="0">
                <a:latin typeface="Candara" panose="020E0502030303020204" pitchFamily="34" charset="0"/>
              </a:rPr>
              <a:t>Mth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3: security engineering (1 </a:t>
            </a:r>
            <a:r>
              <a:rPr lang="en-US" sz="2600" dirty="0" err="1" smtClean="0">
                <a:latin typeface="Candara" panose="020E0502030303020204" pitchFamily="34" charset="0"/>
              </a:rPr>
              <a:t>Mth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4: Governance &amp; ISO cert.(3 </a:t>
            </a:r>
            <a:r>
              <a:rPr lang="en-US" sz="2600" dirty="0" err="1" smtClean="0">
                <a:latin typeface="Candara" panose="020E0502030303020204" pitchFamily="34" charset="0"/>
              </a:rPr>
              <a:t>Mths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Network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5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Conclusion: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Absence of a process oriented, organized culture makes it difficult for security implementation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Adhoc</a:t>
            </a:r>
            <a:r>
              <a:rPr lang="en-US" sz="2600" dirty="0" smtClean="0">
                <a:latin typeface="Candara" panose="020E0502030303020204" pitchFamily="34" charset="0"/>
              </a:rPr>
              <a:t> culture is difficult to transform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Executive management support and commitment was the success factor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Network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3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341</Words>
  <Application>Microsoft Office PowerPoint</Application>
  <PresentationFormat>On-screen Show (4:3)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Case Study – Enterprise Network (Small Org)</vt:lpstr>
      <vt:lpstr>Case Study – Enterprise Network (Small Org)</vt:lpstr>
      <vt:lpstr>Case Study – Enterprise Network (Small Org)</vt:lpstr>
      <vt:lpstr>Case Study – Enterprise Network (Small Org)</vt:lpstr>
      <vt:lpstr>Case Study – Enterprise Network (Small Org)</vt:lpstr>
      <vt:lpstr>Case Study – Enterprise Network (Small Org)</vt:lpstr>
      <vt:lpstr>Case Study – Enterprise Network (Small Org)</vt:lpstr>
      <vt:lpstr>Case Study – Enterprise Network (Small Org)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373</cp:revision>
  <dcterms:modified xsi:type="dcterms:W3CDTF">2017-07-04T13:41:40Z</dcterms:modified>
</cp:coreProperties>
</file>