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19" r:id="rId2"/>
    <p:sldId id="320" r:id="rId3"/>
    <p:sldId id="321" r:id="rId4"/>
    <p:sldId id="318" r:id="rId5"/>
    <p:sldId id="324" r:id="rId6"/>
    <p:sldId id="325" r:id="rId7"/>
    <p:sldId id="32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8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6" autoAdjust="0"/>
    <p:restoredTop sz="94660"/>
  </p:normalViewPr>
  <p:slideViewPr>
    <p:cSldViewPr snapToGrid="0">
      <p:cViewPr varScale="1">
        <p:scale>
          <a:sx n="67" d="100"/>
          <a:sy n="67" d="100"/>
        </p:scale>
        <p:origin x="474" y="72"/>
      </p:cViewPr>
      <p:guideLst>
        <p:guide orient="horz" pos="648"/>
        <p:guide pos="2976"/>
        <p:guide pos="288"/>
        <p:guide orient="horz"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29-May-17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29-May-17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56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56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56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56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29-May-17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29-May-17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29-May-17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29-May-17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29-May-17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29-May-17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Personal:</a:t>
            </a:r>
            <a:endParaRPr lang="en-US" sz="2600" b="1" dirty="0">
              <a:latin typeface="Candara" panose="020E0502030303020204" pitchFamily="34" charset="0"/>
              <a:cs typeface="Arial"/>
            </a:endParaRP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Social media passwords and safe usage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Online banking and email account passwords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Home PC/laptop security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Mobile security</a:t>
            </a:r>
          </a:p>
          <a:p>
            <a:pPr lvl="1"/>
            <a:endParaRPr lang="en-US" sz="2600" dirty="0" smtClean="0">
              <a:latin typeface="Candara" panose="020E0502030303020204" pitchFamily="34" charset="0"/>
              <a:cs typeface="Arial" pitchFamily="34" charset="0"/>
            </a:endParaRPr>
          </a:p>
          <a:p>
            <a:pPr lvl="2"/>
            <a:endParaRPr lang="en-US" sz="2200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1958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Who Is Information Security For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757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161362"/>
            <a:ext cx="4108236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Organizational:</a:t>
            </a:r>
            <a:endParaRPr lang="en-US" sz="2600" b="1" dirty="0">
              <a:latin typeface="Candara" panose="020E0502030303020204" pitchFamily="34" charset="0"/>
              <a:cs typeface="Arial"/>
            </a:endParaRP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Board and executive leadership (management commitment)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CISO (responsible to drive security program)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IT staff and business users (following information security policies </a:t>
            </a:r>
            <a:r>
              <a:rPr lang="en-US" sz="2600" dirty="0">
                <a:latin typeface="Candara" panose="020E0502030303020204" pitchFamily="34" charset="0"/>
                <a:cs typeface="Arial" pitchFamily="34" charset="0"/>
              </a:rPr>
              <a:t>&amp;</a:t>
            </a:r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 procedures) </a:t>
            </a:r>
          </a:p>
          <a:p>
            <a:pPr lvl="2"/>
            <a:endParaRPr lang="en-US" sz="2200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1958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Who Is Information Security For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436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6" y="1018482"/>
            <a:ext cx="4122523" cy="4980233"/>
          </a:xfrm>
        </p:spPr>
        <p:txBody>
          <a:bodyPr>
            <a:noAutofit/>
          </a:bodyPr>
          <a:lstStyle/>
          <a:p>
            <a:r>
              <a:rPr lang="en-US" sz="2600" b="1" dirty="0" err="1" smtClean="0">
                <a:latin typeface="Candara" panose="020E0502030303020204" pitchFamily="34" charset="0"/>
                <a:cs typeface="Arial"/>
              </a:rPr>
              <a:t>Govt</a:t>
            </a:r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 and national: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Law enforcement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Legal and policy making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National database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Critical infrastructure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Regulation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Standards and certification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Capacity-building and coordination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1958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Who Is Information Security For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595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292169" y="1318530"/>
            <a:ext cx="3948766" cy="4980233"/>
          </a:xfrm>
        </p:spPr>
        <p:txBody>
          <a:bodyPr>
            <a:noAutofit/>
          </a:bodyPr>
          <a:lstStyle/>
          <a:p>
            <a:r>
              <a:rPr lang="en-US" dirty="0"/>
              <a:t>Legal</a:t>
            </a:r>
          </a:p>
          <a:p>
            <a:r>
              <a:rPr lang="en-US" dirty="0"/>
              <a:t>Technical</a:t>
            </a:r>
          </a:p>
          <a:p>
            <a:r>
              <a:rPr lang="en-US" dirty="0"/>
              <a:t>Organizational</a:t>
            </a:r>
          </a:p>
          <a:p>
            <a:r>
              <a:rPr lang="en-US" dirty="0"/>
              <a:t>Capacity building</a:t>
            </a:r>
          </a:p>
          <a:p>
            <a:r>
              <a:rPr lang="en-US" dirty="0"/>
              <a:t>Cooperation</a:t>
            </a:r>
          </a:p>
          <a:p>
            <a:endParaRPr lang="en-US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28854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Who Is Information Security For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112" y="1281113"/>
            <a:ext cx="3544501" cy="4615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487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28854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Who Is Information Security For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81" y="1300768"/>
            <a:ext cx="7368353" cy="4814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217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28854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Who Is Information Security For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90" y="1142390"/>
            <a:ext cx="7626619" cy="5001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4638671" y="4220993"/>
            <a:ext cx="876301" cy="1613079"/>
          </a:xfrm>
          <a:prstGeom prst="roundRect">
            <a:avLst/>
          </a:prstGeom>
          <a:noFill/>
          <a:ln w="57150">
            <a:solidFill>
              <a:srgbClr val="0070C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004891" y="1885950"/>
            <a:ext cx="949188" cy="394335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8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4951" y="1318530"/>
            <a:ext cx="3948766" cy="4980233"/>
          </a:xfrm>
        </p:spPr>
        <p:txBody>
          <a:bodyPr>
            <a:noAutofit/>
          </a:bodyPr>
          <a:lstStyle/>
          <a:p>
            <a:r>
              <a:rPr lang="en-US" sz="2600" dirty="0" smtClean="0"/>
              <a:t>Pakistan ranked almost at the bottom of the table in International ranking by ITU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Information security is everyone’s responsibility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Pakistan Cyber Security Association (PCSA) formed to address Pakistan’s international ranking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28854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Who Is Information Security For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1914525" y="4501905"/>
            <a:ext cx="1000125" cy="8701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END</a:t>
            </a:r>
            <a:endParaRPr lang="en-US" sz="2600" dirty="0" smtClean="0">
              <a:solidFill>
                <a:srgbClr val="FF000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778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165</Words>
  <Application>Microsoft Office PowerPoint</Application>
  <PresentationFormat>On-screen Show (4:3)</PresentationFormat>
  <Paragraphs>46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Candara</vt:lpstr>
      <vt:lpstr>Office Theme</vt:lpstr>
      <vt:lpstr>Who Is Information Security For ?</vt:lpstr>
      <vt:lpstr>Who Is Information Security For ?</vt:lpstr>
      <vt:lpstr>Who Is Information Security For ?</vt:lpstr>
      <vt:lpstr>Who Is Information Security For ?</vt:lpstr>
      <vt:lpstr>Who Is Information Security For ?</vt:lpstr>
      <vt:lpstr>Who Is Information Security For ?</vt:lpstr>
      <vt:lpstr>Who Is Information Security For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142</cp:revision>
  <dcterms:modified xsi:type="dcterms:W3CDTF">2017-05-29T05:32:50Z</dcterms:modified>
</cp:coreProperties>
</file>