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0" r:id="rId2"/>
    <p:sldId id="341" r:id="rId3"/>
    <p:sldId id="342" r:id="rId4"/>
    <p:sldId id="348" r:id="rId5"/>
    <p:sldId id="345" r:id="rId6"/>
    <p:sldId id="343" r:id="rId7"/>
    <p:sldId id="346" r:id="rId8"/>
    <p:sldId id="344" r:id="rId9"/>
    <p:sldId id="34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Organizational characteristics: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Location: Lahore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350 total staff (group)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15+ IT staff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25 servers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 main DC, 1 DR site, 1 backup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service business in media industry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Organizational culture: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Medium sized, profitable IT business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Good internal culture </a:t>
            </a:r>
            <a:r>
              <a:rPr lang="en-US" sz="2600" dirty="0">
                <a:latin typeface="Candara" panose="020E0502030303020204" pitchFamily="34" charset="0"/>
              </a:rPr>
              <a:t>(</a:t>
            </a:r>
            <a:r>
              <a:rPr lang="en-US" sz="2600" dirty="0" smtClean="0">
                <a:latin typeface="Candara" panose="020E0502030303020204" pitchFamily="34" charset="0"/>
              </a:rPr>
              <a:t>several employees with org since 10 </a:t>
            </a:r>
            <a:r>
              <a:rPr lang="en-US" sz="2600" dirty="0" err="1" smtClean="0">
                <a:latin typeface="Candara" panose="020E0502030303020204" pitchFamily="34" charset="0"/>
              </a:rPr>
              <a:t>yrs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Organization lacks processes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Teams have execution discipline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Senior resources are experienced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4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setup: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Windows 2010/2012, Linux server OS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Oracle &amp; MS-SQL databases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ASP.net 4.x applications (total 15)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Windows 8/10 desktops (300+)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 Cisco ASA FW in DC; </a:t>
            </a:r>
            <a:r>
              <a:rPr lang="en-US" sz="2600" dirty="0" err="1" smtClean="0">
                <a:latin typeface="Candara" panose="020E0502030303020204" pitchFamily="34" charset="0"/>
              </a:rPr>
              <a:t>MicroTik</a:t>
            </a:r>
            <a:r>
              <a:rPr lang="en-US" sz="2600" dirty="0" smtClean="0">
                <a:latin typeface="Candara" panose="020E0502030303020204" pitchFamily="34" charset="0"/>
              </a:rPr>
              <a:t> routers as edge routers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0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setup (</a:t>
            </a:r>
            <a:r>
              <a:rPr lang="en-US" sz="2600" dirty="0" err="1" smtClean="0">
                <a:latin typeface="Candara" panose="020E0502030303020204" pitchFamily="34" charset="0"/>
              </a:rPr>
              <a:t>contd</a:t>
            </a:r>
            <a:r>
              <a:rPr lang="en-US" sz="2600" dirty="0" smtClean="0">
                <a:latin typeface="Candara" panose="020E0502030303020204" pitchFamily="34" charset="0"/>
              </a:rPr>
              <a:t>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Asterisk voice server for call center (10 seats, 6-8 lines)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 DR site (offshore) and 1 backup site (PK)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Panda AV, AD, unlicensed windows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Mdaemon</a:t>
            </a:r>
            <a:r>
              <a:rPr lang="en-US" sz="2600" dirty="0" smtClean="0">
                <a:latin typeface="Candara" panose="020E0502030303020204" pitchFamily="34" charset="0"/>
              </a:rPr>
              <a:t> for email server, migrating to MS Exchange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7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posture: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Completely absent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hardening done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vulnerability management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security management or governance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policy or staff dedicated for security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 management commitment (prior)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requirement: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incident; competitive data leakage to third-party by internal employee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License renewal due by regulator; demonstration of security commitment imperative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3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Driving change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E</a:t>
            </a:r>
            <a:r>
              <a:rPr lang="en-US" sz="2600" dirty="0" smtClean="0">
                <a:latin typeface="Candara" panose="020E0502030303020204" pitchFamily="34" charset="0"/>
              </a:rPr>
              <a:t>xecutive management concerned about information security &amp; security culture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CEO approaches security consulting company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Consultant advises project for security transformation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9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transformation project: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Project initiation: 15 days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1: security hardening of IT assets (3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2: VM (1 </a:t>
            </a:r>
            <a:r>
              <a:rPr lang="en-US" sz="2600" dirty="0" err="1" smtClean="0">
                <a:latin typeface="Candara" panose="020E0502030303020204" pitchFamily="34" charset="0"/>
              </a:rPr>
              <a:t>Mth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3: security engineering (4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Layer 4: Governance &amp; ISO cert.(3 </a:t>
            </a:r>
            <a:r>
              <a:rPr lang="en-US" sz="2600" dirty="0" err="1" smtClean="0">
                <a:latin typeface="Candara" panose="020E0502030303020204" pitchFamily="34" charset="0"/>
              </a:rPr>
              <a:t>Mths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Conclusion: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Senior resources in the organization were committed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Demonstration of security commitment was essential for organizations survival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ISO27001:2013 (ISMS) serves as credible credential for customers/regulator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Enterprise (Medium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3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396</Words>
  <Application>Microsoft Office PowerPoint</Application>
  <PresentationFormat>On-screen Show (4:3)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Case Study – Enterprise (Medium Org)</vt:lpstr>
      <vt:lpstr>Case Study – Enterprise (Medium Org)</vt:lpstr>
      <vt:lpstr>Case Study – Enterprise (Medium Org)</vt:lpstr>
      <vt:lpstr>Case Study – Enterprise (Medium Org)</vt:lpstr>
      <vt:lpstr>Case Study – Enterprise (Medium Org)</vt:lpstr>
      <vt:lpstr>Case Study – Enterprise (Medium Org)</vt:lpstr>
      <vt:lpstr>Case Study – Enterprise (Medium Org)</vt:lpstr>
      <vt:lpstr>Case Study – Enterprise (Medium Org)</vt:lpstr>
      <vt:lpstr>Case Study – Enterprise (Medium Org)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382</cp:revision>
  <dcterms:modified xsi:type="dcterms:W3CDTF">2017-07-04T13:42:00Z</dcterms:modified>
</cp:coreProperties>
</file>