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0" r:id="rId2"/>
    <p:sldId id="341" r:id="rId3"/>
    <p:sldId id="342" r:id="rId4"/>
    <p:sldId id="348" r:id="rId5"/>
    <p:sldId id="345" r:id="rId6"/>
    <p:sldId id="343" r:id="rId7"/>
    <p:sldId id="346" r:id="rId8"/>
    <p:sldId id="344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characteristics: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Location: Karachi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10,000+ total staff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150 IT staff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200 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main DC, 1 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Energy &amp; distribution sector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culture: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Large sized privatized org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Strong internal culture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Organization lacks process culture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Teams have high execution discipline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Good quality &amp; qualification of IT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2010/2012, Linux, AIX OS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Oracle &amp; MS-SQL databases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Over 100 internal applications (</a:t>
            </a:r>
            <a:r>
              <a:rPr lang="en-US" sz="2600" dirty="0" err="1" smtClean="0">
                <a:latin typeface="Candara" panose="020E0502030303020204" pitchFamily="34" charset="0"/>
              </a:rPr>
              <a:t>Sharepoint</a:t>
            </a:r>
            <a:r>
              <a:rPr lang="en-US" sz="2600" dirty="0" smtClean="0">
                <a:latin typeface="Candara" panose="020E0502030303020204" pitchFamily="34" charset="0"/>
              </a:rPr>
              <a:t>, GIS, ASP.net)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7/8/10 desktops (5500+)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0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 (</a:t>
            </a:r>
            <a:r>
              <a:rPr lang="en-US" sz="2600" dirty="0" err="1" smtClean="0">
                <a:latin typeface="Candara" panose="020E0502030303020204" pitchFamily="34" charset="0"/>
              </a:rPr>
              <a:t>contd</a:t>
            </a:r>
            <a:r>
              <a:rPr lang="en-US" sz="2600" dirty="0" smtClean="0">
                <a:latin typeface="Candara" panose="020E0502030303020204" pitchFamily="34" charset="0"/>
              </a:rPr>
              <a:t>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Asterisk voice server for voice communication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DR site (hosted)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Licensed AV, AD, &amp; windows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Complete SAP ERP suite &amp; internal development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7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posture: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Superficial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hardening done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Weak vulnerability management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Poor security management/ governance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team exists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management commitment (prior)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requirement: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incident; servers hacked causing financial loss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Driving change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xecutive management concerned about information security &amp; security culture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Board drives IT to hire consultant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Consultant convinces IT to go for security transformation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transformation project: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Project initiation: 15 days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1: security hardening of IT assets (6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2: VM (1 </a:t>
            </a:r>
            <a:r>
              <a:rPr lang="en-US" sz="2600" dirty="0" err="1" smtClean="0">
                <a:latin typeface="Candara" panose="020E0502030303020204" pitchFamily="34" charset="0"/>
              </a:rPr>
              <a:t>Mth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3: security engineering (1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4: Governance &amp; ISO cert.(5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Strong commitment of the Board &amp; IT Director drove the implementation of the security transformation project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ISO27001:2013 (ISMS) achieved as a security credential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(Large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341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Case Study – Enterprise (Large Org)</vt:lpstr>
      <vt:lpstr>Case Study – Enterprise (Large Org)</vt:lpstr>
      <vt:lpstr>Case Study – Enterprise (Large Org)</vt:lpstr>
      <vt:lpstr>Case Study – Enterprise (Large Org)</vt:lpstr>
      <vt:lpstr>Case Study – Enterprise (Large Org)</vt:lpstr>
      <vt:lpstr>Case Study – Enterprise (Large Org)</vt:lpstr>
      <vt:lpstr>Case Study – Enterprise (Large Org)</vt:lpstr>
      <vt:lpstr>Case Study – Enterprise (Large Org)</vt:lpstr>
      <vt:lpstr>Case Study – Enterprise (Large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386</cp:revision>
  <dcterms:modified xsi:type="dcterms:W3CDTF">2017-07-04T13:42:23Z</dcterms:modified>
</cp:coreProperties>
</file>