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0" r:id="rId2"/>
    <p:sldId id="341" r:id="rId3"/>
    <p:sldId id="342" r:id="rId4"/>
    <p:sldId id="343" r:id="rId5"/>
    <p:sldId id="345" r:id="rId6"/>
    <p:sldId id="344" r:id="rId7"/>
    <p:sldId id="346" r:id="rId8"/>
    <p:sldId id="34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88D7F-7924-4DA8-BDBD-617877A90A9E}" type="doc">
      <dgm:prSet loTypeId="urn:microsoft.com/office/officeart/2005/8/layout/orgChart1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79DECBC-FE0F-4110-A6B5-D3F1F5DCD6D2}">
      <dgm:prSet phldrT="[Text]" custT="1"/>
      <dgm:spPr/>
      <dgm:t>
        <a:bodyPr/>
        <a:lstStyle/>
        <a:p>
          <a:r>
            <a:rPr lang="en-US" sz="1200" smtClean="0"/>
            <a:t>CIO</a:t>
          </a:r>
          <a:endParaRPr lang="en-US" sz="1200" dirty="0"/>
        </a:p>
      </dgm:t>
    </dgm:pt>
    <dgm:pt modelId="{41CC3FFB-37EC-46F3-87A7-60C256F74FF5}" type="parTrans" cxnId="{F3C183BE-5737-4796-9C95-944E65F6C39F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B9FA9E37-76C8-49A2-8DA0-030909B23809}" type="sibTrans" cxnId="{F3C183BE-5737-4796-9C95-944E65F6C39F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FC77277-185D-4993-A7B6-96D66164CC24}" type="asst">
      <dgm:prSet phldrT="[Text]" custT="1"/>
      <dgm:spPr/>
      <dgm:t>
        <a:bodyPr/>
        <a:lstStyle/>
        <a:p>
          <a:r>
            <a:rPr lang="en-US" sz="1200" smtClean="0"/>
            <a:t>Executive Asst. </a:t>
          </a:r>
          <a:endParaRPr lang="en-US" sz="1200" dirty="0"/>
        </a:p>
      </dgm:t>
    </dgm:pt>
    <dgm:pt modelId="{855807B9-C01B-4AD3-8AD6-D0319AA38927}" type="parTrans" cxnId="{EBAAB1F2-779E-4867-B83A-B35CC29CE936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2597819E-5BAB-489E-886B-3D2A86B43220}" type="sibTrans" cxnId="{EBAAB1F2-779E-4867-B83A-B35CC29CE936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552B4C4F-8A9D-4A03-BD4A-CCEEFCAAFCEF}">
      <dgm:prSet phldrT="[Text]" custT="1"/>
      <dgm:spPr/>
      <dgm:t>
        <a:bodyPr/>
        <a:lstStyle/>
        <a:p>
          <a:r>
            <a:rPr lang="en-US" sz="1200" smtClean="0"/>
            <a:t>GM Networks &amp; Infrastructure</a:t>
          </a:r>
          <a:endParaRPr lang="en-US" sz="1200" dirty="0"/>
        </a:p>
      </dgm:t>
    </dgm:pt>
    <dgm:pt modelId="{A0466681-212F-4293-A9CC-28C18B16D837}" type="parTrans" cxnId="{F1D07541-EB61-4B05-A5AD-1C185C24CE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ACFE1047-952C-4060-B35D-ABA71AB318EB}" type="sibTrans" cxnId="{F1D07541-EB61-4B05-A5AD-1C185C24CE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B4604EFE-E657-460C-B2F8-2F09DD7C3E9C}">
      <dgm:prSet phldrT="[Text]" custT="1"/>
      <dgm:spPr/>
      <dgm:t>
        <a:bodyPr/>
        <a:lstStyle/>
        <a:p>
          <a:r>
            <a:rPr lang="en-US" sz="1200" smtClean="0"/>
            <a:t>GM IT Operations</a:t>
          </a:r>
          <a:endParaRPr lang="en-US" sz="1200" dirty="0"/>
        </a:p>
      </dgm:t>
    </dgm:pt>
    <dgm:pt modelId="{FFEE91BF-3EBD-4806-8524-10B2469C2AC4}" type="parTrans" cxnId="{142955AD-4810-4A0D-A1B9-1FCB51C8DD7C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5F343A9B-AC18-4AFE-9511-2674E3616B4B}" type="sibTrans" cxnId="{142955AD-4810-4A0D-A1B9-1FCB51C8DD7C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0760DAAF-5FCF-4D42-B342-9B51C4DA47E7}">
      <dgm:prSet phldrT="[Text]" custT="1"/>
      <dgm:spPr/>
      <dgm:t>
        <a:bodyPr/>
        <a:lstStyle/>
        <a:p>
          <a:r>
            <a:rPr lang="en-US" sz="1200" smtClean="0"/>
            <a:t>GM Software Development</a:t>
          </a:r>
          <a:endParaRPr lang="en-US" sz="1200" dirty="0"/>
        </a:p>
      </dgm:t>
    </dgm:pt>
    <dgm:pt modelId="{FB0032F3-A7A6-46CD-A964-3BF1029149E8}" type="parTrans" cxnId="{6A8E7B35-F15B-4DDD-B055-72C95EA6DB0B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DFB47C9-8BE2-43B8-B711-C67CAE7E68AE}" type="sibTrans" cxnId="{6A8E7B35-F15B-4DDD-B055-72C95EA6DB0B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A7DBA50-AA9E-4DCC-B47E-181A630571AA}">
      <dgm:prSet custT="1"/>
      <dgm:spPr/>
      <dgm:t>
        <a:bodyPr/>
        <a:lstStyle/>
        <a:p>
          <a:r>
            <a:rPr lang="en-US" sz="1200" smtClean="0"/>
            <a:t>GM IT Services</a:t>
          </a:r>
          <a:endParaRPr lang="en-US" sz="1200" dirty="0"/>
        </a:p>
      </dgm:t>
    </dgm:pt>
    <dgm:pt modelId="{E39B2E25-766C-426A-B5B5-7CFF62D0B9AB}" type="parTrans" cxnId="{AB9F5C1E-3A1B-4783-AADC-47A45EC0E10C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DDD424D-FAAC-49DC-8B96-58C5306F80A0}" type="sibTrans" cxnId="{AB9F5C1E-3A1B-4783-AADC-47A45EC0E10C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F5694F74-3F12-49DE-857D-AA064952D619}">
      <dgm:prSet custT="1"/>
      <dgm:spPr/>
      <dgm:t>
        <a:bodyPr/>
        <a:lstStyle/>
        <a:p>
          <a:r>
            <a:rPr lang="en-US" sz="1200" smtClean="0"/>
            <a:t>GM PMU/ Business Tech</a:t>
          </a:r>
          <a:endParaRPr lang="en-US" sz="1200" dirty="0"/>
        </a:p>
      </dgm:t>
    </dgm:pt>
    <dgm:pt modelId="{3265280F-7F88-4D77-917B-77D26B422A13}" type="parTrans" cxnId="{E859B5E7-4460-43A3-A914-13466EBF9C9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B9C23AAF-8B68-4E4A-9F52-C3B1E3B8193F}" type="sibTrans" cxnId="{E859B5E7-4460-43A3-A914-13466EBF9C9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3A05992E-901F-47A0-9495-1557C0D3D6C3}">
      <dgm:prSet custT="1"/>
      <dgm:spPr/>
      <dgm:t>
        <a:bodyPr/>
        <a:lstStyle/>
        <a:p>
          <a:r>
            <a:rPr lang="en-US" sz="1200" dirty="0" smtClean="0"/>
            <a:t> Procurement/</a:t>
          </a:r>
        </a:p>
        <a:p>
          <a:r>
            <a:rPr lang="en-US" sz="1200" dirty="0" smtClean="0"/>
            <a:t>Finance</a:t>
          </a:r>
          <a:endParaRPr lang="en-US" sz="1200" dirty="0"/>
        </a:p>
      </dgm:t>
    </dgm:pt>
    <dgm:pt modelId="{55495887-4358-4B8C-AAE9-8E71A23E924D}" type="parTrans" cxnId="{3D1D31B6-8897-4F06-A6A1-A99796CE6DA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F2B31707-7B9A-43AB-BBED-261EF7EA785F}" type="sibTrans" cxnId="{3D1D31B6-8897-4F06-A6A1-A99796CE6DA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39C4D1FE-8B0B-4F9A-8225-B0C0755D995E}">
      <dgm:prSet custT="1"/>
      <dgm:spPr/>
      <dgm:t>
        <a:bodyPr/>
        <a:lstStyle/>
        <a:p>
          <a:r>
            <a:rPr lang="en-US" sz="1200" smtClean="0"/>
            <a:t>IT Security</a:t>
          </a:r>
          <a:endParaRPr lang="en-US" sz="1200" dirty="0"/>
        </a:p>
      </dgm:t>
    </dgm:pt>
    <dgm:pt modelId="{BB135E4B-DE39-447E-ACAE-4F3BCE53174E}" type="parTrans" cxnId="{33252A0A-C406-404E-AA85-BA2F3ECA36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B43638D-6C23-4187-A888-3C77AA71C64D}" type="sibTrans" cxnId="{33252A0A-C406-404E-AA85-BA2F3ECA36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C372D8-F26F-49AC-83B7-39D87A963309}" type="pres">
      <dgm:prSet presAssocID="{18B88D7F-7924-4DA8-BDBD-617877A90A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FB5076-904D-4BB7-A016-DE3C80F7DC5B}" type="pres">
      <dgm:prSet presAssocID="{479DECBC-FE0F-4110-A6B5-D3F1F5DCD6D2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E206B5-AA9C-4075-8653-CA64EA89134A}" type="pres">
      <dgm:prSet presAssocID="{479DECBC-FE0F-4110-A6B5-D3F1F5DCD6D2}" presName="rootComposite1" presStyleCnt="0"/>
      <dgm:spPr/>
      <dgm:t>
        <a:bodyPr/>
        <a:lstStyle/>
        <a:p>
          <a:endParaRPr lang="en-US"/>
        </a:p>
      </dgm:t>
    </dgm:pt>
    <dgm:pt modelId="{2DCC9969-98D8-45BD-8B68-D7331399EEC0}" type="pres">
      <dgm:prSet presAssocID="{479DECBC-FE0F-4110-A6B5-D3F1F5DCD6D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9B1284-6463-4481-A8B1-9056166D9704}" type="pres">
      <dgm:prSet presAssocID="{479DECBC-FE0F-4110-A6B5-D3F1F5DCD6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8E85327-BB09-496E-89E4-538A24560281}" type="pres">
      <dgm:prSet presAssocID="{479DECBC-FE0F-4110-A6B5-D3F1F5DCD6D2}" presName="hierChild2" presStyleCnt="0"/>
      <dgm:spPr/>
      <dgm:t>
        <a:bodyPr/>
        <a:lstStyle/>
        <a:p>
          <a:endParaRPr lang="en-US"/>
        </a:p>
      </dgm:t>
    </dgm:pt>
    <dgm:pt modelId="{665D6403-ECA0-4FA8-823A-8BC4FB6CEE6E}" type="pres">
      <dgm:prSet presAssocID="{A0466681-212F-4293-A9CC-28C18B16D837}" presName="Name37" presStyleLbl="parChTrans1D2" presStyleIdx="0" presStyleCnt="8"/>
      <dgm:spPr/>
      <dgm:t>
        <a:bodyPr/>
        <a:lstStyle/>
        <a:p>
          <a:endParaRPr lang="en-US"/>
        </a:p>
      </dgm:t>
    </dgm:pt>
    <dgm:pt modelId="{640CFB5B-3F7C-4BEB-ADB3-3A65C98DC3F5}" type="pres">
      <dgm:prSet presAssocID="{552B4C4F-8A9D-4A03-BD4A-CCEEFCAAFCE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2024903-F497-4CAB-B8E8-4475E18334B7}" type="pres">
      <dgm:prSet presAssocID="{552B4C4F-8A9D-4A03-BD4A-CCEEFCAAFCEF}" presName="rootComposite" presStyleCnt="0"/>
      <dgm:spPr/>
      <dgm:t>
        <a:bodyPr/>
        <a:lstStyle/>
        <a:p>
          <a:endParaRPr lang="en-US"/>
        </a:p>
      </dgm:t>
    </dgm:pt>
    <dgm:pt modelId="{6A0F40B7-F225-4340-A95F-47BFE98A57C9}" type="pres">
      <dgm:prSet presAssocID="{552B4C4F-8A9D-4A03-BD4A-CCEEFCAAFCEF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907632-6E17-4AF9-B6E1-D3A6FEF3EA35}" type="pres">
      <dgm:prSet presAssocID="{552B4C4F-8A9D-4A03-BD4A-CCEEFCAAFCEF}" presName="rootConnector" presStyleLbl="node2" presStyleIdx="0" presStyleCnt="7"/>
      <dgm:spPr/>
      <dgm:t>
        <a:bodyPr/>
        <a:lstStyle/>
        <a:p>
          <a:endParaRPr lang="en-US"/>
        </a:p>
      </dgm:t>
    </dgm:pt>
    <dgm:pt modelId="{1D8915AB-8E49-4367-B86B-DCD6C2E56424}" type="pres">
      <dgm:prSet presAssocID="{552B4C4F-8A9D-4A03-BD4A-CCEEFCAAFCEF}" presName="hierChild4" presStyleCnt="0"/>
      <dgm:spPr/>
      <dgm:t>
        <a:bodyPr/>
        <a:lstStyle/>
        <a:p>
          <a:endParaRPr lang="en-US"/>
        </a:p>
      </dgm:t>
    </dgm:pt>
    <dgm:pt modelId="{03FF9DED-7872-48A7-85C2-915D8D3A2026}" type="pres">
      <dgm:prSet presAssocID="{552B4C4F-8A9D-4A03-BD4A-CCEEFCAAFCEF}" presName="hierChild5" presStyleCnt="0"/>
      <dgm:spPr/>
      <dgm:t>
        <a:bodyPr/>
        <a:lstStyle/>
        <a:p>
          <a:endParaRPr lang="en-US"/>
        </a:p>
      </dgm:t>
    </dgm:pt>
    <dgm:pt modelId="{83F010BD-96D7-4B9E-A404-212C3ADE11EC}" type="pres">
      <dgm:prSet presAssocID="{FFEE91BF-3EBD-4806-8524-10B2469C2AC4}" presName="Name37" presStyleLbl="parChTrans1D2" presStyleIdx="1" presStyleCnt="8"/>
      <dgm:spPr/>
      <dgm:t>
        <a:bodyPr/>
        <a:lstStyle/>
        <a:p>
          <a:endParaRPr lang="en-US"/>
        </a:p>
      </dgm:t>
    </dgm:pt>
    <dgm:pt modelId="{AA7DEFA4-778A-4803-978F-132B2C30ECE7}" type="pres">
      <dgm:prSet presAssocID="{B4604EFE-E657-460C-B2F8-2F09DD7C3E9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6CD2AD4-06B5-4109-B238-C9C04CFBE457}" type="pres">
      <dgm:prSet presAssocID="{B4604EFE-E657-460C-B2F8-2F09DD7C3E9C}" presName="rootComposite" presStyleCnt="0"/>
      <dgm:spPr/>
      <dgm:t>
        <a:bodyPr/>
        <a:lstStyle/>
        <a:p>
          <a:endParaRPr lang="en-US"/>
        </a:p>
      </dgm:t>
    </dgm:pt>
    <dgm:pt modelId="{9BFFEAB3-81D7-49AD-B188-EDB4EF8C84F6}" type="pres">
      <dgm:prSet presAssocID="{B4604EFE-E657-460C-B2F8-2F09DD7C3E9C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491C8C-50B7-4746-A50E-5655EAB0217F}" type="pres">
      <dgm:prSet presAssocID="{B4604EFE-E657-460C-B2F8-2F09DD7C3E9C}" presName="rootConnector" presStyleLbl="node2" presStyleIdx="1" presStyleCnt="7"/>
      <dgm:spPr/>
      <dgm:t>
        <a:bodyPr/>
        <a:lstStyle/>
        <a:p>
          <a:endParaRPr lang="en-US"/>
        </a:p>
      </dgm:t>
    </dgm:pt>
    <dgm:pt modelId="{98B94572-8F50-4FA2-B827-D9B3E88F4BA2}" type="pres">
      <dgm:prSet presAssocID="{B4604EFE-E657-460C-B2F8-2F09DD7C3E9C}" presName="hierChild4" presStyleCnt="0"/>
      <dgm:spPr/>
      <dgm:t>
        <a:bodyPr/>
        <a:lstStyle/>
        <a:p>
          <a:endParaRPr lang="en-US"/>
        </a:p>
      </dgm:t>
    </dgm:pt>
    <dgm:pt modelId="{93ACD5B1-EB51-4045-91D0-A9580EA14598}" type="pres">
      <dgm:prSet presAssocID="{B4604EFE-E657-460C-B2F8-2F09DD7C3E9C}" presName="hierChild5" presStyleCnt="0"/>
      <dgm:spPr/>
      <dgm:t>
        <a:bodyPr/>
        <a:lstStyle/>
        <a:p>
          <a:endParaRPr lang="en-US"/>
        </a:p>
      </dgm:t>
    </dgm:pt>
    <dgm:pt modelId="{1DC6ED9A-53B4-4B77-A3CD-40512B6AA1C0}" type="pres">
      <dgm:prSet presAssocID="{FB0032F3-A7A6-46CD-A964-3BF1029149E8}" presName="Name37" presStyleLbl="parChTrans1D2" presStyleIdx="2" presStyleCnt="8"/>
      <dgm:spPr/>
      <dgm:t>
        <a:bodyPr/>
        <a:lstStyle/>
        <a:p>
          <a:endParaRPr lang="en-US"/>
        </a:p>
      </dgm:t>
    </dgm:pt>
    <dgm:pt modelId="{2B2723F6-B5AC-41A1-9C98-0397C9A27859}" type="pres">
      <dgm:prSet presAssocID="{0760DAAF-5FCF-4D42-B342-9B51C4DA47E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23EEF88-FDDB-444A-A8D1-103107E0D920}" type="pres">
      <dgm:prSet presAssocID="{0760DAAF-5FCF-4D42-B342-9B51C4DA47E7}" presName="rootComposite" presStyleCnt="0"/>
      <dgm:spPr/>
      <dgm:t>
        <a:bodyPr/>
        <a:lstStyle/>
        <a:p>
          <a:endParaRPr lang="en-US"/>
        </a:p>
      </dgm:t>
    </dgm:pt>
    <dgm:pt modelId="{0B1D3241-854E-4BBA-A2D2-9F969707119E}" type="pres">
      <dgm:prSet presAssocID="{0760DAAF-5FCF-4D42-B342-9B51C4DA47E7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71490A-14C7-451A-9CDC-DA9A5D501324}" type="pres">
      <dgm:prSet presAssocID="{0760DAAF-5FCF-4D42-B342-9B51C4DA47E7}" presName="rootConnector" presStyleLbl="node2" presStyleIdx="2" presStyleCnt="7"/>
      <dgm:spPr/>
      <dgm:t>
        <a:bodyPr/>
        <a:lstStyle/>
        <a:p>
          <a:endParaRPr lang="en-US"/>
        </a:p>
      </dgm:t>
    </dgm:pt>
    <dgm:pt modelId="{B4581B54-0B42-4218-9B12-DF605A6A9E32}" type="pres">
      <dgm:prSet presAssocID="{0760DAAF-5FCF-4D42-B342-9B51C4DA47E7}" presName="hierChild4" presStyleCnt="0"/>
      <dgm:spPr/>
      <dgm:t>
        <a:bodyPr/>
        <a:lstStyle/>
        <a:p>
          <a:endParaRPr lang="en-US"/>
        </a:p>
      </dgm:t>
    </dgm:pt>
    <dgm:pt modelId="{CAA4B60D-0F51-45F1-AFCD-A76194C96ED3}" type="pres">
      <dgm:prSet presAssocID="{0760DAAF-5FCF-4D42-B342-9B51C4DA47E7}" presName="hierChild5" presStyleCnt="0"/>
      <dgm:spPr/>
      <dgm:t>
        <a:bodyPr/>
        <a:lstStyle/>
        <a:p>
          <a:endParaRPr lang="en-US"/>
        </a:p>
      </dgm:t>
    </dgm:pt>
    <dgm:pt modelId="{0D38B2DE-EB25-4933-85D3-B2345055AF93}" type="pres">
      <dgm:prSet presAssocID="{E39B2E25-766C-426A-B5B5-7CFF62D0B9AB}" presName="Name37" presStyleLbl="parChTrans1D2" presStyleIdx="3" presStyleCnt="8"/>
      <dgm:spPr/>
      <dgm:t>
        <a:bodyPr/>
        <a:lstStyle/>
        <a:p>
          <a:endParaRPr lang="en-US"/>
        </a:p>
      </dgm:t>
    </dgm:pt>
    <dgm:pt modelId="{81B753F3-B778-4421-9474-01E14EFD85B7}" type="pres">
      <dgm:prSet presAssocID="{6A7DBA50-AA9E-4DCC-B47E-181A630571A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428B27D-2B3A-440C-B77E-D3FCB7585407}" type="pres">
      <dgm:prSet presAssocID="{6A7DBA50-AA9E-4DCC-B47E-181A630571AA}" presName="rootComposite" presStyleCnt="0"/>
      <dgm:spPr/>
      <dgm:t>
        <a:bodyPr/>
        <a:lstStyle/>
        <a:p>
          <a:endParaRPr lang="en-US"/>
        </a:p>
      </dgm:t>
    </dgm:pt>
    <dgm:pt modelId="{0126E02D-93B9-40BD-99B1-B2EC6FBD8FA3}" type="pres">
      <dgm:prSet presAssocID="{6A7DBA50-AA9E-4DCC-B47E-181A630571AA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1BCF82-2C50-40B3-AA3F-1E9AF28D7CF2}" type="pres">
      <dgm:prSet presAssocID="{6A7DBA50-AA9E-4DCC-B47E-181A630571AA}" presName="rootConnector" presStyleLbl="node2" presStyleIdx="3" presStyleCnt="7"/>
      <dgm:spPr/>
      <dgm:t>
        <a:bodyPr/>
        <a:lstStyle/>
        <a:p>
          <a:endParaRPr lang="en-US"/>
        </a:p>
      </dgm:t>
    </dgm:pt>
    <dgm:pt modelId="{1703BF63-263C-45B0-BA68-587A03A01C4C}" type="pres">
      <dgm:prSet presAssocID="{6A7DBA50-AA9E-4DCC-B47E-181A630571AA}" presName="hierChild4" presStyleCnt="0"/>
      <dgm:spPr/>
      <dgm:t>
        <a:bodyPr/>
        <a:lstStyle/>
        <a:p>
          <a:endParaRPr lang="en-US"/>
        </a:p>
      </dgm:t>
    </dgm:pt>
    <dgm:pt modelId="{414C37FD-2879-47FD-B5AB-C8B4BFC4CF58}" type="pres">
      <dgm:prSet presAssocID="{6A7DBA50-AA9E-4DCC-B47E-181A630571AA}" presName="hierChild5" presStyleCnt="0"/>
      <dgm:spPr/>
      <dgm:t>
        <a:bodyPr/>
        <a:lstStyle/>
        <a:p>
          <a:endParaRPr lang="en-US"/>
        </a:p>
      </dgm:t>
    </dgm:pt>
    <dgm:pt modelId="{3DB38373-A653-4D84-B892-2207B0206453}" type="pres">
      <dgm:prSet presAssocID="{3265280F-7F88-4D77-917B-77D26B422A13}" presName="Name37" presStyleLbl="parChTrans1D2" presStyleIdx="4" presStyleCnt="8"/>
      <dgm:spPr/>
      <dgm:t>
        <a:bodyPr/>
        <a:lstStyle/>
        <a:p>
          <a:endParaRPr lang="en-US"/>
        </a:p>
      </dgm:t>
    </dgm:pt>
    <dgm:pt modelId="{CC7701D7-09BF-4A08-91EE-755294568640}" type="pres">
      <dgm:prSet presAssocID="{F5694F74-3F12-49DE-857D-AA064952D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5400DBA-75CC-43CF-8132-00821CDD8D55}" type="pres">
      <dgm:prSet presAssocID="{F5694F74-3F12-49DE-857D-AA064952D619}" presName="rootComposite" presStyleCnt="0"/>
      <dgm:spPr/>
      <dgm:t>
        <a:bodyPr/>
        <a:lstStyle/>
        <a:p>
          <a:endParaRPr lang="en-US"/>
        </a:p>
      </dgm:t>
    </dgm:pt>
    <dgm:pt modelId="{A3B5F1AC-D8FB-41C5-BF79-D09DC78569FD}" type="pres">
      <dgm:prSet presAssocID="{F5694F74-3F12-49DE-857D-AA064952D619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7D8404-252E-4934-B6F6-40950E5C88A2}" type="pres">
      <dgm:prSet presAssocID="{F5694F74-3F12-49DE-857D-AA064952D619}" presName="rootConnector" presStyleLbl="node2" presStyleIdx="4" presStyleCnt="7"/>
      <dgm:spPr/>
      <dgm:t>
        <a:bodyPr/>
        <a:lstStyle/>
        <a:p>
          <a:endParaRPr lang="en-US"/>
        </a:p>
      </dgm:t>
    </dgm:pt>
    <dgm:pt modelId="{DAB0FE47-4C27-4EDC-8264-25906C5372D6}" type="pres">
      <dgm:prSet presAssocID="{F5694F74-3F12-49DE-857D-AA064952D619}" presName="hierChild4" presStyleCnt="0"/>
      <dgm:spPr/>
      <dgm:t>
        <a:bodyPr/>
        <a:lstStyle/>
        <a:p>
          <a:endParaRPr lang="en-US"/>
        </a:p>
      </dgm:t>
    </dgm:pt>
    <dgm:pt modelId="{42598AA1-7379-4304-B018-041F7A531019}" type="pres">
      <dgm:prSet presAssocID="{F5694F74-3F12-49DE-857D-AA064952D619}" presName="hierChild5" presStyleCnt="0"/>
      <dgm:spPr/>
      <dgm:t>
        <a:bodyPr/>
        <a:lstStyle/>
        <a:p>
          <a:endParaRPr lang="en-US"/>
        </a:p>
      </dgm:t>
    </dgm:pt>
    <dgm:pt modelId="{B5894045-5DD5-44E6-ADCB-3397ABE9EF41}" type="pres">
      <dgm:prSet presAssocID="{55495887-4358-4B8C-AAE9-8E71A23E924D}" presName="Name37" presStyleLbl="parChTrans1D2" presStyleIdx="5" presStyleCnt="8"/>
      <dgm:spPr/>
      <dgm:t>
        <a:bodyPr/>
        <a:lstStyle/>
        <a:p>
          <a:endParaRPr lang="en-US"/>
        </a:p>
      </dgm:t>
    </dgm:pt>
    <dgm:pt modelId="{BD533DCA-F1DE-45E4-A6BB-5F6B1F59A8A7}" type="pres">
      <dgm:prSet presAssocID="{3A05992E-901F-47A0-9495-1557C0D3D6C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A28D93-245D-42FA-8B56-FFC6E3E355D0}" type="pres">
      <dgm:prSet presAssocID="{3A05992E-901F-47A0-9495-1557C0D3D6C3}" presName="rootComposite" presStyleCnt="0"/>
      <dgm:spPr/>
      <dgm:t>
        <a:bodyPr/>
        <a:lstStyle/>
        <a:p>
          <a:endParaRPr lang="en-US"/>
        </a:p>
      </dgm:t>
    </dgm:pt>
    <dgm:pt modelId="{F234460D-3DF9-4799-9C94-96FEF823861F}" type="pres">
      <dgm:prSet presAssocID="{3A05992E-901F-47A0-9495-1557C0D3D6C3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411C38-C17C-41B8-BEC4-F7C16E80239A}" type="pres">
      <dgm:prSet presAssocID="{3A05992E-901F-47A0-9495-1557C0D3D6C3}" presName="rootConnector" presStyleLbl="node2" presStyleIdx="5" presStyleCnt="7"/>
      <dgm:spPr/>
      <dgm:t>
        <a:bodyPr/>
        <a:lstStyle/>
        <a:p>
          <a:endParaRPr lang="en-US"/>
        </a:p>
      </dgm:t>
    </dgm:pt>
    <dgm:pt modelId="{30F0096D-6275-4E05-AA73-A8CE178F5887}" type="pres">
      <dgm:prSet presAssocID="{3A05992E-901F-47A0-9495-1557C0D3D6C3}" presName="hierChild4" presStyleCnt="0"/>
      <dgm:spPr/>
      <dgm:t>
        <a:bodyPr/>
        <a:lstStyle/>
        <a:p>
          <a:endParaRPr lang="en-US"/>
        </a:p>
      </dgm:t>
    </dgm:pt>
    <dgm:pt modelId="{030DCE06-7C70-4DEC-9F7C-3406821B2F2C}" type="pres">
      <dgm:prSet presAssocID="{3A05992E-901F-47A0-9495-1557C0D3D6C3}" presName="hierChild5" presStyleCnt="0"/>
      <dgm:spPr/>
      <dgm:t>
        <a:bodyPr/>
        <a:lstStyle/>
        <a:p>
          <a:endParaRPr lang="en-US"/>
        </a:p>
      </dgm:t>
    </dgm:pt>
    <dgm:pt modelId="{21ADFFCB-E2D9-4B28-B4A9-CA1E0CAFE518}" type="pres">
      <dgm:prSet presAssocID="{BB135E4B-DE39-447E-ACAE-4F3BCE53174E}" presName="Name37" presStyleLbl="parChTrans1D2" presStyleIdx="6" presStyleCnt="8"/>
      <dgm:spPr/>
      <dgm:t>
        <a:bodyPr/>
        <a:lstStyle/>
        <a:p>
          <a:endParaRPr lang="en-US"/>
        </a:p>
      </dgm:t>
    </dgm:pt>
    <dgm:pt modelId="{62DF2A61-83F9-4D7D-B45D-3310CF18E587}" type="pres">
      <dgm:prSet presAssocID="{39C4D1FE-8B0B-4F9A-8225-B0C0755D995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662A1C3-6F75-4D4C-B865-2202E72AD08D}" type="pres">
      <dgm:prSet presAssocID="{39C4D1FE-8B0B-4F9A-8225-B0C0755D995E}" presName="rootComposite" presStyleCnt="0"/>
      <dgm:spPr/>
      <dgm:t>
        <a:bodyPr/>
        <a:lstStyle/>
        <a:p>
          <a:endParaRPr lang="en-US"/>
        </a:p>
      </dgm:t>
    </dgm:pt>
    <dgm:pt modelId="{247EDE67-C8B6-41F5-A3CA-49112E24BB7A}" type="pres">
      <dgm:prSet presAssocID="{39C4D1FE-8B0B-4F9A-8225-B0C0755D995E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6BBA31-26AE-4FF3-927E-7CED2E72AF45}" type="pres">
      <dgm:prSet presAssocID="{39C4D1FE-8B0B-4F9A-8225-B0C0755D995E}" presName="rootConnector" presStyleLbl="node2" presStyleIdx="6" presStyleCnt="7"/>
      <dgm:spPr/>
      <dgm:t>
        <a:bodyPr/>
        <a:lstStyle/>
        <a:p>
          <a:endParaRPr lang="en-US"/>
        </a:p>
      </dgm:t>
    </dgm:pt>
    <dgm:pt modelId="{70EA30E8-EB40-4DBB-8C48-F11C9EEAD063}" type="pres">
      <dgm:prSet presAssocID="{39C4D1FE-8B0B-4F9A-8225-B0C0755D995E}" presName="hierChild4" presStyleCnt="0"/>
      <dgm:spPr/>
      <dgm:t>
        <a:bodyPr/>
        <a:lstStyle/>
        <a:p>
          <a:endParaRPr lang="en-US"/>
        </a:p>
      </dgm:t>
    </dgm:pt>
    <dgm:pt modelId="{BD0D1E44-1C79-4F9F-863E-B0C419981E08}" type="pres">
      <dgm:prSet presAssocID="{39C4D1FE-8B0B-4F9A-8225-B0C0755D995E}" presName="hierChild5" presStyleCnt="0"/>
      <dgm:spPr/>
      <dgm:t>
        <a:bodyPr/>
        <a:lstStyle/>
        <a:p>
          <a:endParaRPr lang="en-US"/>
        </a:p>
      </dgm:t>
    </dgm:pt>
    <dgm:pt modelId="{A88F0E1E-6675-4DD5-B433-83556536DC6E}" type="pres">
      <dgm:prSet presAssocID="{479DECBC-FE0F-4110-A6B5-D3F1F5DCD6D2}" presName="hierChild3" presStyleCnt="0"/>
      <dgm:spPr/>
      <dgm:t>
        <a:bodyPr/>
        <a:lstStyle/>
        <a:p>
          <a:endParaRPr lang="en-US"/>
        </a:p>
      </dgm:t>
    </dgm:pt>
    <dgm:pt modelId="{5450E511-566B-4EC8-AE99-56645FF60295}" type="pres">
      <dgm:prSet presAssocID="{855807B9-C01B-4AD3-8AD6-D0319AA38927}" presName="Name111" presStyleLbl="parChTrans1D2" presStyleIdx="7" presStyleCnt="8"/>
      <dgm:spPr/>
      <dgm:t>
        <a:bodyPr/>
        <a:lstStyle/>
        <a:p>
          <a:endParaRPr lang="en-US"/>
        </a:p>
      </dgm:t>
    </dgm:pt>
    <dgm:pt modelId="{4746B8A2-5267-4CC8-9E75-8D7B96467E13}" type="pres">
      <dgm:prSet presAssocID="{8FC77277-185D-4993-A7B6-96D66164CC24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C21425A-9D2E-4951-A99C-8B91BAA17567}" type="pres">
      <dgm:prSet presAssocID="{8FC77277-185D-4993-A7B6-96D66164CC24}" presName="rootComposite3" presStyleCnt="0"/>
      <dgm:spPr/>
      <dgm:t>
        <a:bodyPr/>
        <a:lstStyle/>
        <a:p>
          <a:endParaRPr lang="en-US"/>
        </a:p>
      </dgm:t>
    </dgm:pt>
    <dgm:pt modelId="{A4429B51-C4A6-41FF-946E-6F91AED01035}" type="pres">
      <dgm:prSet presAssocID="{8FC77277-185D-4993-A7B6-96D66164CC24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A76EE3-F130-440A-A47C-EE417BFD0270}" type="pres">
      <dgm:prSet presAssocID="{8FC77277-185D-4993-A7B6-96D66164CC2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516CCF7F-163C-4966-972D-A26160359EAB}" type="pres">
      <dgm:prSet presAssocID="{8FC77277-185D-4993-A7B6-96D66164CC24}" presName="hierChild6" presStyleCnt="0"/>
      <dgm:spPr/>
      <dgm:t>
        <a:bodyPr/>
        <a:lstStyle/>
        <a:p>
          <a:endParaRPr lang="en-US"/>
        </a:p>
      </dgm:t>
    </dgm:pt>
    <dgm:pt modelId="{E8195E9E-8353-456F-ABB4-EA021492905F}" type="pres">
      <dgm:prSet presAssocID="{8FC77277-185D-4993-A7B6-96D66164CC24}" presName="hierChild7" presStyleCnt="0"/>
      <dgm:spPr/>
      <dgm:t>
        <a:bodyPr/>
        <a:lstStyle/>
        <a:p>
          <a:endParaRPr lang="en-US"/>
        </a:p>
      </dgm:t>
    </dgm:pt>
  </dgm:ptLst>
  <dgm:cxnLst>
    <dgm:cxn modelId="{B9117A63-587D-40ED-932D-8E34B129E202}" type="presOf" srcId="{B4604EFE-E657-460C-B2F8-2F09DD7C3E9C}" destId="{F9491C8C-50B7-4746-A50E-5655EAB0217F}" srcOrd="1" destOrd="0" presId="urn:microsoft.com/office/officeart/2005/8/layout/orgChart1"/>
    <dgm:cxn modelId="{31DAA817-F0F3-4767-9536-9629646A5773}" type="presOf" srcId="{0760DAAF-5FCF-4D42-B342-9B51C4DA47E7}" destId="{0B1D3241-854E-4BBA-A2D2-9F969707119E}" srcOrd="0" destOrd="0" presId="urn:microsoft.com/office/officeart/2005/8/layout/orgChart1"/>
    <dgm:cxn modelId="{26C10515-1E18-4E76-ACC6-1E41956EAB09}" type="presOf" srcId="{3265280F-7F88-4D77-917B-77D26B422A13}" destId="{3DB38373-A653-4D84-B892-2207B0206453}" srcOrd="0" destOrd="0" presId="urn:microsoft.com/office/officeart/2005/8/layout/orgChart1"/>
    <dgm:cxn modelId="{AB9F5C1E-3A1B-4783-AADC-47A45EC0E10C}" srcId="{479DECBC-FE0F-4110-A6B5-D3F1F5DCD6D2}" destId="{6A7DBA50-AA9E-4DCC-B47E-181A630571AA}" srcOrd="4" destOrd="0" parTransId="{E39B2E25-766C-426A-B5B5-7CFF62D0B9AB}" sibTransId="{7DDD424D-FAAC-49DC-8B96-58C5306F80A0}"/>
    <dgm:cxn modelId="{2BD6BC74-39D9-4419-9E0B-75EF1E392F7C}" type="presOf" srcId="{855807B9-C01B-4AD3-8AD6-D0319AA38927}" destId="{5450E511-566B-4EC8-AE99-56645FF60295}" srcOrd="0" destOrd="0" presId="urn:microsoft.com/office/officeart/2005/8/layout/orgChart1"/>
    <dgm:cxn modelId="{714ED3BD-D9E9-4DE3-8FD5-AC8C8CBD6990}" type="presOf" srcId="{3A05992E-901F-47A0-9495-1557C0D3D6C3}" destId="{F234460D-3DF9-4799-9C94-96FEF823861F}" srcOrd="0" destOrd="0" presId="urn:microsoft.com/office/officeart/2005/8/layout/orgChart1"/>
    <dgm:cxn modelId="{361A9D55-6DD0-4E28-9F59-506537D87B00}" type="presOf" srcId="{BB135E4B-DE39-447E-ACAE-4F3BCE53174E}" destId="{21ADFFCB-E2D9-4B28-B4A9-CA1E0CAFE518}" srcOrd="0" destOrd="0" presId="urn:microsoft.com/office/officeart/2005/8/layout/orgChart1"/>
    <dgm:cxn modelId="{6A8E7B35-F15B-4DDD-B055-72C95EA6DB0B}" srcId="{479DECBC-FE0F-4110-A6B5-D3F1F5DCD6D2}" destId="{0760DAAF-5FCF-4D42-B342-9B51C4DA47E7}" srcOrd="3" destOrd="0" parTransId="{FB0032F3-A7A6-46CD-A964-3BF1029149E8}" sibTransId="{CDFB47C9-8BE2-43B8-B711-C67CAE7E68AE}"/>
    <dgm:cxn modelId="{B55784EA-53EC-45F7-9199-1F4DE2906D45}" type="presOf" srcId="{0760DAAF-5FCF-4D42-B342-9B51C4DA47E7}" destId="{5071490A-14C7-451A-9CDC-DA9A5D501324}" srcOrd="1" destOrd="0" presId="urn:microsoft.com/office/officeart/2005/8/layout/orgChart1"/>
    <dgm:cxn modelId="{E859B5E7-4460-43A3-A914-13466EBF9C9D}" srcId="{479DECBC-FE0F-4110-A6B5-D3F1F5DCD6D2}" destId="{F5694F74-3F12-49DE-857D-AA064952D619}" srcOrd="5" destOrd="0" parTransId="{3265280F-7F88-4D77-917B-77D26B422A13}" sibTransId="{B9C23AAF-8B68-4E4A-9F52-C3B1E3B8193F}"/>
    <dgm:cxn modelId="{1CD179D0-5A3B-4D03-927F-B11EA1B40B63}" type="presOf" srcId="{39C4D1FE-8B0B-4F9A-8225-B0C0755D995E}" destId="{836BBA31-26AE-4FF3-927E-7CED2E72AF45}" srcOrd="1" destOrd="0" presId="urn:microsoft.com/office/officeart/2005/8/layout/orgChart1"/>
    <dgm:cxn modelId="{DF243E4D-A722-4554-9D23-BF92D0112D8F}" type="presOf" srcId="{F5694F74-3F12-49DE-857D-AA064952D619}" destId="{C37D8404-252E-4934-B6F6-40950E5C88A2}" srcOrd="1" destOrd="0" presId="urn:microsoft.com/office/officeart/2005/8/layout/orgChart1"/>
    <dgm:cxn modelId="{29C551D0-B87C-4C88-AE4B-F1A557E71E4A}" type="presOf" srcId="{8FC77277-185D-4993-A7B6-96D66164CC24}" destId="{9AA76EE3-F130-440A-A47C-EE417BFD0270}" srcOrd="1" destOrd="0" presId="urn:microsoft.com/office/officeart/2005/8/layout/orgChart1"/>
    <dgm:cxn modelId="{6BB51971-1F57-4903-AE3F-3CCF37ABDAD6}" type="presOf" srcId="{6A7DBA50-AA9E-4DCC-B47E-181A630571AA}" destId="{0126E02D-93B9-40BD-99B1-B2EC6FBD8FA3}" srcOrd="0" destOrd="0" presId="urn:microsoft.com/office/officeart/2005/8/layout/orgChart1"/>
    <dgm:cxn modelId="{C0C724FF-3B0C-493B-A4B4-38512F2DEF1A}" type="presOf" srcId="{8FC77277-185D-4993-A7B6-96D66164CC24}" destId="{A4429B51-C4A6-41FF-946E-6F91AED01035}" srcOrd="0" destOrd="0" presId="urn:microsoft.com/office/officeart/2005/8/layout/orgChart1"/>
    <dgm:cxn modelId="{7BAE8D99-AE84-4635-80C3-F26F2F5FC070}" type="presOf" srcId="{552B4C4F-8A9D-4A03-BD4A-CCEEFCAAFCEF}" destId="{6A0F40B7-F225-4340-A95F-47BFE98A57C9}" srcOrd="0" destOrd="0" presId="urn:microsoft.com/office/officeart/2005/8/layout/orgChart1"/>
    <dgm:cxn modelId="{74B8203F-C877-42DE-841D-CFDE5944B90F}" type="presOf" srcId="{552B4C4F-8A9D-4A03-BD4A-CCEEFCAAFCEF}" destId="{8B907632-6E17-4AF9-B6E1-D3A6FEF3EA35}" srcOrd="1" destOrd="0" presId="urn:microsoft.com/office/officeart/2005/8/layout/orgChart1"/>
    <dgm:cxn modelId="{BF3C5E69-A38B-4A4F-ACDA-03A4FEAF5BF0}" type="presOf" srcId="{F5694F74-3F12-49DE-857D-AA064952D619}" destId="{A3B5F1AC-D8FB-41C5-BF79-D09DC78569FD}" srcOrd="0" destOrd="0" presId="urn:microsoft.com/office/officeart/2005/8/layout/orgChart1"/>
    <dgm:cxn modelId="{3D1D31B6-8897-4F06-A6A1-A99796CE6DA7}" srcId="{479DECBC-FE0F-4110-A6B5-D3F1F5DCD6D2}" destId="{3A05992E-901F-47A0-9495-1557C0D3D6C3}" srcOrd="6" destOrd="0" parTransId="{55495887-4358-4B8C-AAE9-8E71A23E924D}" sibTransId="{F2B31707-7B9A-43AB-BBED-261EF7EA785F}"/>
    <dgm:cxn modelId="{7824D926-E36D-480E-A673-220D893BD670}" type="presOf" srcId="{39C4D1FE-8B0B-4F9A-8225-B0C0755D995E}" destId="{247EDE67-C8B6-41F5-A3CA-49112E24BB7A}" srcOrd="0" destOrd="0" presId="urn:microsoft.com/office/officeart/2005/8/layout/orgChart1"/>
    <dgm:cxn modelId="{142955AD-4810-4A0D-A1B9-1FCB51C8DD7C}" srcId="{479DECBC-FE0F-4110-A6B5-D3F1F5DCD6D2}" destId="{B4604EFE-E657-460C-B2F8-2F09DD7C3E9C}" srcOrd="2" destOrd="0" parTransId="{FFEE91BF-3EBD-4806-8524-10B2469C2AC4}" sibTransId="{5F343A9B-AC18-4AFE-9511-2674E3616B4B}"/>
    <dgm:cxn modelId="{8D918187-871D-4B1D-9293-6289390862D3}" type="presOf" srcId="{B4604EFE-E657-460C-B2F8-2F09DD7C3E9C}" destId="{9BFFEAB3-81D7-49AD-B188-EDB4EF8C84F6}" srcOrd="0" destOrd="0" presId="urn:microsoft.com/office/officeart/2005/8/layout/orgChart1"/>
    <dgm:cxn modelId="{2CC51490-D03C-4391-B179-9C81B8CE14AE}" type="presOf" srcId="{FFEE91BF-3EBD-4806-8524-10B2469C2AC4}" destId="{83F010BD-96D7-4B9E-A404-212C3ADE11EC}" srcOrd="0" destOrd="0" presId="urn:microsoft.com/office/officeart/2005/8/layout/orgChart1"/>
    <dgm:cxn modelId="{C73262AA-28B8-4DFB-8A0F-743610B281C3}" type="presOf" srcId="{6A7DBA50-AA9E-4DCC-B47E-181A630571AA}" destId="{AC1BCF82-2C50-40B3-AA3F-1E9AF28D7CF2}" srcOrd="1" destOrd="0" presId="urn:microsoft.com/office/officeart/2005/8/layout/orgChart1"/>
    <dgm:cxn modelId="{33252A0A-C406-404E-AA85-BA2F3ECA366C}" srcId="{479DECBC-FE0F-4110-A6B5-D3F1F5DCD6D2}" destId="{39C4D1FE-8B0B-4F9A-8225-B0C0755D995E}" srcOrd="7" destOrd="0" parTransId="{BB135E4B-DE39-447E-ACAE-4F3BCE53174E}" sibTransId="{2B43638D-6C23-4187-A888-3C77AA71C64D}"/>
    <dgm:cxn modelId="{F1D07541-EB61-4B05-A5AD-1C185C24CE5D}" srcId="{479DECBC-FE0F-4110-A6B5-D3F1F5DCD6D2}" destId="{552B4C4F-8A9D-4A03-BD4A-CCEEFCAAFCEF}" srcOrd="1" destOrd="0" parTransId="{A0466681-212F-4293-A9CC-28C18B16D837}" sibTransId="{ACFE1047-952C-4060-B35D-ABA71AB318EB}"/>
    <dgm:cxn modelId="{DFEDFE7B-4CBA-41C0-B0F9-F34FDFB5B2C9}" type="presOf" srcId="{FB0032F3-A7A6-46CD-A964-3BF1029149E8}" destId="{1DC6ED9A-53B4-4B77-A3CD-40512B6AA1C0}" srcOrd="0" destOrd="0" presId="urn:microsoft.com/office/officeart/2005/8/layout/orgChart1"/>
    <dgm:cxn modelId="{09CD339A-20BD-41BE-99AE-C3A4629227A1}" type="presOf" srcId="{479DECBC-FE0F-4110-A6B5-D3F1F5DCD6D2}" destId="{2DCC9969-98D8-45BD-8B68-D7331399EEC0}" srcOrd="0" destOrd="0" presId="urn:microsoft.com/office/officeart/2005/8/layout/orgChart1"/>
    <dgm:cxn modelId="{81719945-23E0-406C-86A7-32F5B65CF44D}" type="presOf" srcId="{18B88D7F-7924-4DA8-BDBD-617877A90A9E}" destId="{9AC372D8-F26F-49AC-83B7-39D87A963309}" srcOrd="0" destOrd="0" presId="urn:microsoft.com/office/officeart/2005/8/layout/orgChart1"/>
    <dgm:cxn modelId="{EBAAB1F2-779E-4867-B83A-B35CC29CE936}" srcId="{479DECBC-FE0F-4110-A6B5-D3F1F5DCD6D2}" destId="{8FC77277-185D-4993-A7B6-96D66164CC24}" srcOrd="0" destOrd="0" parTransId="{855807B9-C01B-4AD3-8AD6-D0319AA38927}" sibTransId="{2597819E-5BAB-489E-886B-3D2A86B43220}"/>
    <dgm:cxn modelId="{A0E5E340-AC7B-4420-9AD2-9EBE9E19AF88}" type="presOf" srcId="{3A05992E-901F-47A0-9495-1557C0D3D6C3}" destId="{6F411C38-C17C-41B8-BEC4-F7C16E80239A}" srcOrd="1" destOrd="0" presId="urn:microsoft.com/office/officeart/2005/8/layout/orgChart1"/>
    <dgm:cxn modelId="{70A4C296-E5C2-4972-A33A-C1886C4EC56E}" type="presOf" srcId="{A0466681-212F-4293-A9CC-28C18B16D837}" destId="{665D6403-ECA0-4FA8-823A-8BC4FB6CEE6E}" srcOrd="0" destOrd="0" presId="urn:microsoft.com/office/officeart/2005/8/layout/orgChart1"/>
    <dgm:cxn modelId="{F3C183BE-5737-4796-9C95-944E65F6C39F}" srcId="{18B88D7F-7924-4DA8-BDBD-617877A90A9E}" destId="{479DECBC-FE0F-4110-A6B5-D3F1F5DCD6D2}" srcOrd="0" destOrd="0" parTransId="{41CC3FFB-37EC-46F3-87A7-60C256F74FF5}" sibTransId="{B9FA9E37-76C8-49A2-8DA0-030909B23809}"/>
    <dgm:cxn modelId="{CDAD2A34-5129-4C5D-BF55-2DB0BEF608E0}" type="presOf" srcId="{479DECBC-FE0F-4110-A6B5-D3F1F5DCD6D2}" destId="{719B1284-6463-4481-A8B1-9056166D9704}" srcOrd="1" destOrd="0" presId="urn:microsoft.com/office/officeart/2005/8/layout/orgChart1"/>
    <dgm:cxn modelId="{68DE2306-B484-4368-B968-AAC5949DBBBA}" type="presOf" srcId="{55495887-4358-4B8C-AAE9-8E71A23E924D}" destId="{B5894045-5DD5-44E6-ADCB-3397ABE9EF41}" srcOrd="0" destOrd="0" presId="urn:microsoft.com/office/officeart/2005/8/layout/orgChart1"/>
    <dgm:cxn modelId="{EC274FC6-8F9E-420A-ABAF-A0FC5541665C}" type="presOf" srcId="{E39B2E25-766C-426A-B5B5-7CFF62D0B9AB}" destId="{0D38B2DE-EB25-4933-85D3-B2345055AF93}" srcOrd="0" destOrd="0" presId="urn:microsoft.com/office/officeart/2005/8/layout/orgChart1"/>
    <dgm:cxn modelId="{68C13B46-C6DC-46E8-B3EE-E333D63D6CB4}" type="presParOf" srcId="{9AC372D8-F26F-49AC-83B7-39D87A963309}" destId="{EAFB5076-904D-4BB7-A016-DE3C80F7DC5B}" srcOrd="0" destOrd="0" presId="urn:microsoft.com/office/officeart/2005/8/layout/orgChart1"/>
    <dgm:cxn modelId="{14B9B707-C8FC-4D2D-A55F-BFA0157EB5DD}" type="presParOf" srcId="{EAFB5076-904D-4BB7-A016-DE3C80F7DC5B}" destId="{65E206B5-AA9C-4075-8653-CA64EA89134A}" srcOrd="0" destOrd="0" presId="urn:microsoft.com/office/officeart/2005/8/layout/orgChart1"/>
    <dgm:cxn modelId="{F152EE22-FF5F-458F-A909-CF1907B37226}" type="presParOf" srcId="{65E206B5-AA9C-4075-8653-CA64EA89134A}" destId="{2DCC9969-98D8-45BD-8B68-D7331399EEC0}" srcOrd="0" destOrd="0" presId="urn:microsoft.com/office/officeart/2005/8/layout/orgChart1"/>
    <dgm:cxn modelId="{5FCE5341-D89B-4879-9891-7DFA30AF132B}" type="presParOf" srcId="{65E206B5-AA9C-4075-8653-CA64EA89134A}" destId="{719B1284-6463-4481-A8B1-9056166D9704}" srcOrd="1" destOrd="0" presId="urn:microsoft.com/office/officeart/2005/8/layout/orgChart1"/>
    <dgm:cxn modelId="{6340EA1A-6384-464A-9475-54395121C900}" type="presParOf" srcId="{EAFB5076-904D-4BB7-A016-DE3C80F7DC5B}" destId="{48E85327-BB09-496E-89E4-538A24560281}" srcOrd="1" destOrd="0" presId="urn:microsoft.com/office/officeart/2005/8/layout/orgChart1"/>
    <dgm:cxn modelId="{21B1B00B-FCCE-4494-A98E-21934CCB254C}" type="presParOf" srcId="{48E85327-BB09-496E-89E4-538A24560281}" destId="{665D6403-ECA0-4FA8-823A-8BC4FB6CEE6E}" srcOrd="0" destOrd="0" presId="urn:microsoft.com/office/officeart/2005/8/layout/orgChart1"/>
    <dgm:cxn modelId="{044B6E6B-BC50-45A7-BE01-79A909EB6D8E}" type="presParOf" srcId="{48E85327-BB09-496E-89E4-538A24560281}" destId="{640CFB5B-3F7C-4BEB-ADB3-3A65C98DC3F5}" srcOrd="1" destOrd="0" presId="urn:microsoft.com/office/officeart/2005/8/layout/orgChart1"/>
    <dgm:cxn modelId="{D35F7E5B-6BAB-4890-BA36-3918A50D6D1C}" type="presParOf" srcId="{640CFB5B-3F7C-4BEB-ADB3-3A65C98DC3F5}" destId="{22024903-F497-4CAB-B8E8-4475E18334B7}" srcOrd="0" destOrd="0" presId="urn:microsoft.com/office/officeart/2005/8/layout/orgChart1"/>
    <dgm:cxn modelId="{7BA4D878-02F8-4A39-BFC0-6A645F9F24D7}" type="presParOf" srcId="{22024903-F497-4CAB-B8E8-4475E18334B7}" destId="{6A0F40B7-F225-4340-A95F-47BFE98A57C9}" srcOrd="0" destOrd="0" presId="urn:microsoft.com/office/officeart/2005/8/layout/orgChart1"/>
    <dgm:cxn modelId="{DED03F52-43D5-4A6C-803B-ECCC39470316}" type="presParOf" srcId="{22024903-F497-4CAB-B8E8-4475E18334B7}" destId="{8B907632-6E17-4AF9-B6E1-D3A6FEF3EA35}" srcOrd="1" destOrd="0" presId="urn:microsoft.com/office/officeart/2005/8/layout/orgChart1"/>
    <dgm:cxn modelId="{319F8540-4E52-4E72-88E9-907449812985}" type="presParOf" srcId="{640CFB5B-3F7C-4BEB-ADB3-3A65C98DC3F5}" destId="{1D8915AB-8E49-4367-B86B-DCD6C2E56424}" srcOrd="1" destOrd="0" presId="urn:microsoft.com/office/officeart/2005/8/layout/orgChart1"/>
    <dgm:cxn modelId="{42F399EB-9CDB-4EAE-9F0A-4A6F9C4408BC}" type="presParOf" srcId="{640CFB5B-3F7C-4BEB-ADB3-3A65C98DC3F5}" destId="{03FF9DED-7872-48A7-85C2-915D8D3A2026}" srcOrd="2" destOrd="0" presId="urn:microsoft.com/office/officeart/2005/8/layout/orgChart1"/>
    <dgm:cxn modelId="{664FE24F-C065-4F3F-A958-C4E253E44248}" type="presParOf" srcId="{48E85327-BB09-496E-89E4-538A24560281}" destId="{83F010BD-96D7-4B9E-A404-212C3ADE11EC}" srcOrd="2" destOrd="0" presId="urn:microsoft.com/office/officeart/2005/8/layout/orgChart1"/>
    <dgm:cxn modelId="{077E7441-2DB7-4CD5-9B78-0DACB741A666}" type="presParOf" srcId="{48E85327-BB09-496E-89E4-538A24560281}" destId="{AA7DEFA4-778A-4803-978F-132B2C30ECE7}" srcOrd="3" destOrd="0" presId="urn:microsoft.com/office/officeart/2005/8/layout/orgChart1"/>
    <dgm:cxn modelId="{E3729208-B49A-405A-856A-7A9D500CA18C}" type="presParOf" srcId="{AA7DEFA4-778A-4803-978F-132B2C30ECE7}" destId="{06CD2AD4-06B5-4109-B238-C9C04CFBE457}" srcOrd="0" destOrd="0" presId="urn:microsoft.com/office/officeart/2005/8/layout/orgChart1"/>
    <dgm:cxn modelId="{ABCB5C9C-B4DD-4B34-87D1-967600A325D8}" type="presParOf" srcId="{06CD2AD4-06B5-4109-B238-C9C04CFBE457}" destId="{9BFFEAB3-81D7-49AD-B188-EDB4EF8C84F6}" srcOrd="0" destOrd="0" presId="urn:microsoft.com/office/officeart/2005/8/layout/orgChart1"/>
    <dgm:cxn modelId="{ACFD8412-277E-4776-81CB-8C83E460F0D4}" type="presParOf" srcId="{06CD2AD4-06B5-4109-B238-C9C04CFBE457}" destId="{F9491C8C-50B7-4746-A50E-5655EAB0217F}" srcOrd="1" destOrd="0" presId="urn:microsoft.com/office/officeart/2005/8/layout/orgChart1"/>
    <dgm:cxn modelId="{4CCD32B4-8567-462D-B3DB-2452B8942BF3}" type="presParOf" srcId="{AA7DEFA4-778A-4803-978F-132B2C30ECE7}" destId="{98B94572-8F50-4FA2-B827-D9B3E88F4BA2}" srcOrd="1" destOrd="0" presId="urn:microsoft.com/office/officeart/2005/8/layout/orgChart1"/>
    <dgm:cxn modelId="{7488FDC2-132F-451D-8847-0526C95FB9D1}" type="presParOf" srcId="{AA7DEFA4-778A-4803-978F-132B2C30ECE7}" destId="{93ACD5B1-EB51-4045-91D0-A9580EA14598}" srcOrd="2" destOrd="0" presId="urn:microsoft.com/office/officeart/2005/8/layout/orgChart1"/>
    <dgm:cxn modelId="{EAC5ABD0-AC53-4070-8A96-D9F361F8A4E0}" type="presParOf" srcId="{48E85327-BB09-496E-89E4-538A24560281}" destId="{1DC6ED9A-53B4-4B77-A3CD-40512B6AA1C0}" srcOrd="4" destOrd="0" presId="urn:microsoft.com/office/officeart/2005/8/layout/orgChart1"/>
    <dgm:cxn modelId="{B118AE12-B64D-4885-AB47-ADE5DA700061}" type="presParOf" srcId="{48E85327-BB09-496E-89E4-538A24560281}" destId="{2B2723F6-B5AC-41A1-9C98-0397C9A27859}" srcOrd="5" destOrd="0" presId="urn:microsoft.com/office/officeart/2005/8/layout/orgChart1"/>
    <dgm:cxn modelId="{2726E880-293D-4CE2-9D71-744C14F832A2}" type="presParOf" srcId="{2B2723F6-B5AC-41A1-9C98-0397C9A27859}" destId="{123EEF88-FDDB-444A-A8D1-103107E0D920}" srcOrd="0" destOrd="0" presId="urn:microsoft.com/office/officeart/2005/8/layout/orgChart1"/>
    <dgm:cxn modelId="{6FDC6692-2AF0-4706-862C-635B85E1571F}" type="presParOf" srcId="{123EEF88-FDDB-444A-A8D1-103107E0D920}" destId="{0B1D3241-854E-4BBA-A2D2-9F969707119E}" srcOrd="0" destOrd="0" presId="urn:microsoft.com/office/officeart/2005/8/layout/orgChart1"/>
    <dgm:cxn modelId="{F64039C4-4E6B-4496-A40B-AE4C464B1540}" type="presParOf" srcId="{123EEF88-FDDB-444A-A8D1-103107E0D920}" destId="{5071490A-14C7-451A-9CDC-DA9A5D501324}" srcOrd="1" destOrd="0" presId="urn:microsoft.com/office/officeart/2005/8/layout/orgChart1"/>
    <dgm:cxn modelId="{73FD731D-3E37-42F6-A895-EF78D737B8A5}" type="presParOf" srcId="{2B2723F6-B5AC-41A1-9C98-0397C9A27859}" destId="{B4581B54-0B42-4218-9B12-DF605A6A9E32}" srcOrd="1" destOrd="0" presId="urn:microsoft.com/office/officeart/2005/8/layout/orgChart1"/>
    <dgm:cxn modelId="{D7060009-7736-48CE-AFF7-DE3AC2E02E9A}" type="presParOf" srcId="{2B2723F6-B5AC-41A1-9C98-0397C9A27859}" destId="{CAA4B60D-0F51-45F1-AFCD-A76194C96ED3}" srcOrd="2" destOrd="0" presId="urn:microsoft.com/office/officeart/2005/8/layout/orgChart1"/>
    <dgm:cxn modelId="{56FBBD3B-D3A7-4763-AF24-B3CD61CA25FF}" type="presParOf" srcId="{48E85327-BB09-496E-89E4-538A24560281}" destId="{0D38B2DE-EB25-4933-85D3-B2345055AF93}" srcOrd="6" destOrd="0" presId="urn:microsoft.com/office/officeart/2005/8/layout/orgChart1"/>
    <dgm:cxn modelId="{ED72BDD6-519C-409F-B8EE-DF3774F37D98}" type="presParOf" srcId="{48E85327-BB09-496E-89E4-538A24560281}" destId="{81B753F3-B778-4421-9474-01E14EFD85B7}" srcOrd="7" destOrd="0" presId="urn:microsoft.com/office/officeart/2005/8/layout/orgChart1"/>
    <dgm:cxn modelId="{0D823658-0361-428F-933D-06C03D1A1053}" type="presParOf" srcId="{81B753F3-B778-4421-9474-01E14EFD85B7}" destId="{F428B27D-2B3A-440C-B77E-D3FCB7585407}" srcOrd="0" destOrd="0" presId="urn:microsoft.com/office/officeart/2005/8/layout/orgChart1"/>
    <dgm:cxn modelId="{383AC1EC-ED9B-40B7-AD7F-66DEB06F802E}" type="presParOf" srcId="{F428B27D-2B3A-440C-B77E-D3FCB7585407}" destId="{0126E02D-93B9-40BD-99B1-B2EC6FBD8FA3}" srcOrd="0" destOrd="0" presId="urn:microsoft.com/office/officeart/2005/8/layout/orgChart1"/>
    <dgm:cxn modelId="{43F662F5-DAC6-4F73-9DAA-6BEF1E752909}" type="presParOf" srcId="{F428B27D-2B3A-440C-B77E-D3FCB7585407}" destId="{AC1BCF82-2C50-40B3-AA3F-1E9AF28D7CF2}" srcOrd="1" destOrd="0" presId="urn:microsoft.com/office/officeart/2005/8/layout/orgChart1"/>
    <dgm:cxn modelId="{EBD4E015-1505-456F-842D-C97988C5881A}" type="presParOf" srcId="{81B753F3-B778-4421-9474-01E14EFD85B7}" destId="{1703BF63-263C-45B0-BA68-587A03A01C4C}" srcOrd="1" destOrd="0" presId="urn:microsoft.com/office/officeart/2005/8/layout/orgChart1"/>
    <dgm:cxn modelId="{D3CADDA2-937F-4B0C-97C3-46EDE47CC400}" type="presParOf" srcId="{81B753F3-B778-4421-9474-01E14EFD85B7}" destId="{414C37FD-2879-47FD-B5AB-C8B4BFC4CF58}" srcOrd="2" destOrd="0" presId="urn:microsoft.com/office/officeart/2005/8/layout/orgChart1"/>
    <dgm:cxn modelId="{1BA2FE98-52A5-496E-999D-C5EB9FD12CC9}" type="presParOf" srcId="{48E85327-BB09-496E-89E4-538A24560281}" destId="{3DB38373-A653-4D84-B892-2207B0206453}" srcOrd="8" destOrd="0" presId="urn:microsoft.com/office/officeart/2005/8/layout/orgChart1"/>
    <dgm:cxn modelId="{8BA9577A-D818-47C9-B2B2-4EBF758898E0}" type="presParOf" srcId="{48E85327-BB09-496E-89E4-538A24560281}" destId="{CC7701D7-09BF-4A08-91EE-755294568640}" srcOrd="9" destOrd="0" presId="urn:microsoft.com/office/officeart/2005/8/layout/orgChart1"/>
    <dgm:cxn modelId="{2B535ECC-7718-4F20-911F-90D3775AF834}" type="presParOf" srcId="{CC7701D7-09BF-4A08-91EE-755294568640}" destId="{55400DBA-75CC-43CF-8132-00821CDD8D55}" srcOrd="0" destOrd="0" presId="urn:microsoft.com/office/officeart/2005/8/layout/orgChart1"/>
    <dgm:cxn modelId="{0B551CDA-2B54-4F03-8D36-827955188678}" type="presParOf" srcId="{55400DBA-75CC-43CF-8132-00821CDD8D55}" destId="{A3B5F1AC-D8FB-41C5-BF79-D09DC78569FD}" srcOrd="0" destOrd="0" presId="urn:microsoft.com/office/officeart/2005/8/layout/orgChart1"/>
    <dgm:cxn modelId="{E1C3E11A-0D86-489C-AAC6-0A777F472441}" type="presParOf" srcId="{55400DBA-75CC-43CF-8132-00821CDD8D55}" destId="{C37D8404-252E-4934-B6F6-40950E5C88A2}" srcOrd="1" destOrd="0" presId="urn:microsoft.com/office/officeart/2005/8/layout/orgChart1"/>
    <dgm:cxn modelId="{6DBACB04-486B-4D13-8D8D-3FB2E3A8390A}" type="presParOf" srcId="{CC7701D7-09BF-4A08-91EE-755294568640}" destId="{DAB0FE47-4C27-4EDC-8264-25906C5372D6}" srcOrd="1" destOrd="0" presId="urn:microsoft.com/office/officeart/2005/8/layout/orgChart1"/>
    <dgm:cxn modelId="{57AC4870-3A70-487D-A1D1-48D047CC85FE}" type="presParOf" srcId="{CC7701D7-09BF-4A08-91EE-755294568640}" destId="{42598AA1-7379-4304-B018-041F7A531019}" srcOrd="2" destOrd="0" presId="urn:microsoft.com/office/officeart/2005/8/layout/orgChart1"/>
    <dgm:cxn modelId="{AE581D8F-9268-4583-BDBB-2F4267314750}" type="presParOf" srcId="{48E85327-BB09-496E-89E4-538A24560281}" destId="{B5894045-5DD5-44E6-ADCB-3397ABE9EF41}" srcOrd="10" destOrd="0" presId="urn:microsoft.com/office/officeart/2005/8/layout/orgChart1"/>
    <dgm:cxn modelId="{2A0AAE60-AB1A-4680-AE04-E445AB9E7405}" type="presParOf" srcId="{48E85327-BB09-496E-89E4-538A24560281}" destId="{BD533DCA-F1DE-45E4-A6BB-5F6B1F59A8A7}" srcOrd="11" destOrd="0" presId="urn:microsoft.com/office/officeart/2005/8/layout/orgChart1"/>
    <dgm:cxn modelId="{C1132006-DD20-4763-8F3D-2F561D9EFA01}" type="presParOf" srcId="{BD533DCA-F1DE-45E4-A6BB-5F6B1F59A8A7}" destId="{94A28D93-245D-42FA-8B56-FFC6E3E355D0}" srcOrd="0" destOrd="0" presId="urn:microsoft.com/office/officeart/2005/8/layout/orgChart1"/>
    <dgm:cxn modelId="{FE172BAF-7DC0-4F4C-824A-D4F0794704BF}" type="presParOf" srcId="{94A28D93-245D-42FA-8B56-FFC6E3E355D0}" destId="{F234460D-3DF9-4799-9C94-96FEF823861F}" srcOrd="0" destOrd="0" presId="urn:microsoft.com/office/officeart/2005/8/layout/orgChart1"/>
    <dgm:cxn modelId="{C8E37C76-66CB-4AEC-AE2C-5A821CC44E77}" type="presParOf" srcId="{94A28D93-245D-42FA-8B56-FFC6E3E355D0}" destId="{6F411C38-C17C-41B8-BEC4-F7C16E80239A}" srcOrd="1" destOrd="0" presId="urn:microsoft.com/office/officeart/2005/8/layout/orgChart1"/>
    <dgm:cxn modelId="{6C6534E6-ED93-41FB-AE6D-D32AF4D8A333}" type="presParOf" srcId="{BD533DCA-F1DE-45E4-A6BB-5F6B1F59A8A7}" destId="{30F0096D-6275-4E05-AA73-A8CE178F5887}" srcOrd="1" destOrd="0" presId="urn:microsoft.com/office/officeart/2005/8/layout/orgChart1"/>
    <dgm:cxn modelId="{46F557EC-2BCB-4855-A8E4-080778CAD4FB}" type="presParOf" srcId="{BD533DCA-F1DE-45E4-A6BB-5F6B1F59A8A7}" destId="{030DCE06-7C70-4DEC-9F7C-3406821B2F2C}" srcOrd="2" destOrd="0" presId="urn:microsoft.com/office/officeart/2005/8/layout/orgChart1"/>
    <dgm:cxn modelId="{22481A70-288E-4A4D-927F-7A11C422F743}" type="presParOf" srcId="{48E85327-BB09-496E-89E4-538A24560281}" destId="{21ADFFCB-E2D9-4B28-B4A9-CA1E0CAFE518}" srcOrd="12" destOrd="0" presId="urn:microsoft.com/office/officeart/2005/8/layout/orgChart1"/>
    <dgm:cxn modelId="{B4627BCB-F999-4DE7-93AA-0365750C26CB}" type="presParOf" srcId="{48E85327-BB09-496E-89E4-538A24560281}" destId="{62DF2A61-83F9-4D7D-B45D-3310CF18E587}" srcOrd="13" destOrd="0" presId="urn:microsoft.com/office/officeart/2005/8/layout/orgChart1"/>
    <dgm:cxn modelId="{D0B86D9A-A5B5-4C76-82AB-CBD6CC4BB27F}" type="presParOf" srcId="{62DF2A61-83F9-4D7D-B45D-3310CF18E587}" destId="{F662A1C3-6F75-4D4C-B865-2202E72AD08D}" srcOrd="0" destOrd="0" presId="urn:microsoft.com/office/officeart/2005/8/layout/orgChart1"/>
    <dgm:cxn modelId="{969AC0FF-DF4D-48D7-B0E9-3255271881BB}" type="presParOf" srcId="{F662A1C3-6F75-4D4C-B865-2202E72AD08D}" destId="{247EDE67-C8B6-41F5-A3CA-49112E24BB7A}" srcOrd="0" destOrd="0" presId="urn:microsoft.com/office/officeart/2005/8/layout/orgChart1"/>
    <dgm:cxn modelId="{7CA07394-32FC-4ACF-9880-2FE7C52237CF}" type="presParOf" srcId="{F662A1C3-6F75-4D4C-B865-2202E72AD08D}" destId="{836BBA31-26AE-4FF3-927E-7CED2E72AF45}" srcOrd="1" destOrd="0" presId="urn:microsoft.com/office/officeart/2005/8/layout/orgChart1"/>
    <dgm:cxn modelId="{404F1BE3-92F9-41E9-AF57-9D472FD0C799}" type="presParOf" srcId="{62DF2A61-83F9-4D7D-B45D-3310CF18E587}" destId="{70EA30E8-EB40-4DBB-8C48-F11C9EEAD063}" srcOrd="1" destOrd="0" presId="urn:microsoft.com/office/officeart/2005/8/layout/orgChart1"/>
    <dgm:cxn modelId="{12FF24EF-B6EB-44DD-9BA6-81F59B09D7E4}" type="presParOf" srcId="{62DF2A61-83F9-4D7D-B45D-3310CF18E587}" destId="{BD0D1E44-1C79-4F9F-863E-B0C419981E08}" srcOrd="2" destOrd="0" presId="urn:microsoft.com/office/officeart/2005/8/layout/orgChart1"/>
    <dgm:cxn modelId="{91125A50-3A1B-42CD-BC0F-1ED8B8A2E1E4}" type="presParOf" srcId="{EAFB5076-904D-4BB7-A016-DE3C80F7DC5B}" destId="{A88F0E1E-6675-4DD5-B433-83556536DC6E}" srcOrd="2" destOrd="0" presId="urn:microsoft.com/office/officeart/2005/8/layout/orgChart1"/>
    <dgm:cxn modelId="{E4B18E39-080C-4019-A142-F48C21694560}" type="presParOf" srcId="{A88F0E1E-6675-4DD5-B433-83556536DC6E}" destId="{5450E511-566B-4EC8-AE99-56645FF60295}" srcOrd="0" destOrd="0" presId="urn:microsoft.com/office/officeart/2005/8/layout/orgChart1"/>
    <dgm:cxn modelId="{DF70601A-2868-4008-BB1E-2517A1F41FB1}" type="presParOf" srcId="{A88F0E1E-6675-4DD5-B433-83556536DC6E}" destId="{4746B8A2-5267-4CC8-9E75-8D7B96467E13}" srcOrd="1" destOrd="0" presId="urn:microsoft.com/office/officeart/2005/8/layout/orgChart1"/>
    <dgm:cxn modelId="{CC509A80-0804-4511-9F73-235D46AA07B5}" type="presParOf" srcId="{4746B8A2-5267-4CC8-9E75-8D7B96467E13}" destId="{1C21425A-9D2E-4951-A99C-8B91BAA17567}" srcOrd="0" destOrd="0" presId="urn:microsoft.com/office/officeart/2005/8/layout/orgChart1"/>
    <dgm:cxn modelId="{9DD15E5B-606F-4457-B4F8-92012B07853B}" type="presParOf" srcId="{1C21425A-9D2E-4951-A99C-8B91BAA17567}" destId="{A4429B51-C4A6-41FF-946E-6F91AED01035}" srcOrd="0" destOrd="0" presId="urn:microsoft.com/office/officeart/2005/8/layout/orgChart1"/>
    <dgm:cxn modelId="{3490FE49-6D40-4726-99B1-8163CB324656}" type="presParOf" srcId="{1C21425A-9D2E-4951-A99C-8B91BAA17567}" destId="{9AA76EE3-F130-440A-A47C-EE417BFD0270}" srcOrd="1" destOrd="0" presId="urn:microsoft.com/office/officeart/2005/8/layout/orgChart1"/>
    <dgm:cxn modelId="{B5824561-3CB5-4337-815B-4D1D84D2054B}" type="presParOf" srcId="{4746B8A2-5267-4CC8-9E75-8D7B96467E13}" destId="{516CCF7F-163C-4966-972D-A26160359EAB}" srcOrd="1" destOrd="0" presId="urn:microsoft.com/office/officeart/2005/8/layout/orgChart1"/>
    <dgm:cxn modelId="{BC1B6773-B926-481D-8EEE-4B7B74372D7C}" type="presParOf" srcId="{4746B8A2-5267-4CC8-9E75-8D7B96467E13}" destId="{E8195E9E-8353-456F-ABB4-EA02149290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B88D7F-7924-4DA8-BDBD-617877A90A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9DECBC-FE0F-4110-A6B5-D3F1F5DCD6D2}">
      <dgm:prSet phldrT="[Text]" custT="1"/>
      <dgm:spPr/>
      <dgm:t>
        <a:bodyPr/>
        <a:lstStyle/>
        <a:p>
          <a:r>
            <a:rPr lang="en-US" sz="1200" dirty="0" smtClean="0"/>
            <a:t>CIO</a:t>
          </a:r>
          <a:endParaRPr lang="en-US" sz="1200" dirty="0"/>
        </a:p>
      </dgm:t>
    </dgm:pt>
    <dgm:pt modelId="{41CC3FFB-37EC-46F3-87A7-60C256F74FF5}" type="parTrans" cxnId="{F3C183BE-5737-4796-9C95-944E65F6C39F}">
      <dgm:prSet/>
      <dgm:spPr/>
      <dgm:t>
        <a:bodyPr/>
        <a:lstStyle/>
        <a:p>
          <a:endParaRPr lang="en-US" sz="2800"/>
        </a:p>
      </dgm:t>
    </dgm:pt>
    <dgm:pt modelId="{B9FA9E37-76C8-49A2-8DA0-030909B23809}" type="sibTrans" cxnId="{F3C183BE-5737-4796-9C95-944E65F6C39F}">
      <dgm:prSet/>
      <dgm:spPr/>
      <dgm:t>
        <a:bodyPr/>
        <a:lstStyle/>
        <a:p>
          <a:endParaRPr lang="en-US" sz="2800"/>
        </a:p>
      </dgm:t>
    </dgm:pt>
    <dgm:pt modelId="{8FC77277-185D-4993-A7B6-96D66164CC24}" type="asst">
      <dgm:prSet phldrT="[Text]" custT="1"/>
      <dgm:spPr/>
      <dgm:t>
        <a:bodyPr/>
        <a:lstStyle/>
        <a:p>
          <a:r>
            <a:rPr lang="en-US" sz="1200" dirty="0" smtClean="0"/>
            <a:t>Executive Asst. </a:t>
          </a:r>
          <a:endParaRPr lang="en-US" sz="1200" dirty="0"/>
        </a:p>
      </dgm:t>
    </dgm:pt>
    <dgm:pt modelId="{855807B9-C01B-4AD3-8AD6-D0319AA38927}" type="parTrans" cxnId="{EBAAB1F2-779E-4867-B83A-B35CC29CE936}">
      <dgm:prSet/>
      <dgm:spPr/>
      <dgm:t>
        <a:bodyPr/>
        <a:lstStyle/>
        <a:p>
          <a:endParaRPr lang="en-US" sz="2800"/>
        </a:p>
      </dgm:t>
    </dgm:pt>
    <dgm:pt modelId="{2597819E-5BAB-489E-886B-3D2A86B43220}" type="sibTrans" cxnId="{EBAAB1F2-779E-4867-B83A-B35CC29CE936}">
      <dgm:prSet/>
      <dgm:spPr/>
      <dgm:t>
        <a:bodyPr/>
        <a:lstStyle/>
        <a:p>
          <a:endParaRPr lang="en-US" sz="2800"/>
        </a:p>
      </dgm:t>
    </dgm:pt>
    <dgm:pt modelId="{552B4C4F-8A9D-4A03-BD4A-CCEEFCAAFCEF}">
      <dgm:prSet phldrT="[Text]" custT="1"/>
      <dgm:spPr/>
      <dgm:t>
        <a:bodyPr/>
        <a:lstStyle/>
        <a:p>
          <a:r>
            <a:rPr lang="en-US" sz="1200" dirty="0" smtClean="0"/>
            <a:t>GM Networks &amp; Infrastructure</a:t>
          </a:r>
          <a:endParaRPr lang="en-US" sz="1200" dirty="0"/>
        </a:p>
      </dgm:t>
    </dgm:pt>
    <dgm:pt modelId="{A0466681-212F-4293-A9CC-28C18B16D837}" type="parTrans" cxnId="{F1D07541-EB61-4B05-A5AD-1C185C24CE5D}">
      <dgm:prSet/>
      <dgm:spPr/>
      <dgm:t>
        <a:bodyPr/>
        <a:lstStyle/>
        <a:p>
          <a:endParaRPr lang="en-US" sz="2800"/>
        </a:p>
      </dgm:t>
    </dgm:pt>
    <dgm:pt modelId="{ACFE1047-952C-4060-B35D-ABA71AB318EB}" type="sibTrans" cxnId="{F1D07541-EB61-4B05-A5AD-1C185C24CE5D}">
      <dgm:prSet/>
      <dgm:spPr/>
      <dgm:t>
        <a:bodyPr/>
        <a:lstStyle/>
        <a:p>
          <a:endParaRPr lang="en-US" sz="2800"/>
        </a:p>
      </dgm:t>
    </dgm:pt>
    <dgm:pt modelId="{B4604EFE-E657-460C-B2F8-2F09DD7C3E9C}">
      <dgm:prSet phldrT="[Text]" custT="1"/>
      <dgm:spPr/>
      <dgm:t>
        <a:bodyPr/>
        <a:lstStyle/>
        <a:p>
          <a:r>
            <a:rPr lang="en-US" sz="1200" dirty="0" smtClean="0"/>
            <a:t>GM IT Operations</a:t>
          </a:r>
          <a:endParaRPr lang="en-US" sz="1200" dirty="0"/>
        </a:p>
      </dgm:t>
    </dgm:pt>
    <dgm:pt modelId="{FFEE91BF-3EBD-4806-8524-10B2469C2AC4}" type="parTrans" cxnId="{142955AD-4810-4A0D-A1B9-1FCB51C8DD7C}">
      <dgm:prSet/>
      <dgm:spPr/>
      <dgm:t>
        <a:bodyPr/>
        <a:lstStyle/>
        <a:p>
          <a:endParaRPr lang="en-US" sz="2800"/>
        </a:p>
      </dgm:t>
    </dgm:pt>
    <dgm:pt modelId="{5F343A9B-AC18-4AFE-9511-2674E3616B4B}" type="sibTrans" cxnId="{142955AD-4810-4A0D-A1B9-1FCB51C8DD7C}">
      <dgm:prSet/>
      <dgm:spPr/>
      <dgm:t>
        <a:bodyPr/>
        <a:lstStyle/>
        <a:p>
          <a:endParaRPr lang="en-US" sz="2800"/>
        </a:p>
      </dgm:t>
    </dgm:pt>
    <dgm:pt modelId="{0760DAAF-5FCF-4D42-B342-9B51C4DA47E7}">
      <dgm:prSet phldrT="[Text]" custT="1"/>
      <dgm:spPr/>
      <dgm:t>
        <a:bodyPr/>
        <a:lstStyle/>
        <a:p>
          <a:r>
            <a:rPr lang="en-US" sz="1200" dirty="0" smtClean="0"/>
            <a:t>GM Software Development</a:t>
          </a:r>
          <a:endParaRPr lang="en-US" sz="1200" dirty="0"/>
        </a:p>
      </dgm:t>
    </dgm:pt>
    <dgm:pt modelId="{FB0032F3-A7A6-46CD-A964-3BF1029149E8}" type="parTrans" cxnId="{6A8E7B35-F15B-4DDD-B055-72C95EA6DB0B}">
      <dgm:prSet/>
      <dgm:spPr/>
      <dgm:t>
        <a:bodyPr/>
        <a:lstStyle/>
        <a:p>
          <a:endParaRPr lang="en-US" sz="2800"/>
        </a:p>
      </dgm:t>
    </dgm:pt>
    <dgm:pt modelId="{CDFB47C9-8BE2-43B8-B711-C67CAE7E68AE}" type="sibTrans" cxnId="{6A8E7B35-F15B-4DDD-B055-72C95EA6DB0B}">
      <dgm:prSet/>
      <dgm:spPr/>
      <dgm:t>
        <a:bodyPr/>
        <a:lstStyle/>
        <a:p>
          <a:endParaRPr lang="en-US" sz="2800"/>
        </a:p>
      </dgm:t>
    </dgm:pt>
    <dgm:pt modelId="{6A7DBA50-AA9E-4DCC-B47E-181A630571AA}">
      <dgm:prSet custT="1"/>
      <dgm:spPr/>
      <dgm:t>
        <a:bodyPr/>
        <a:lstStyle/>
        <a:p>
          <a:r>
            <a:rPr lang="en-US" sz="1200" dirty="0" smtClean="0"/>
            <a:t>GM IT Services</a:t>
          </a:r>
          <a:endParaRPr lang="en-US" sz="1200" dirty="0"/>
        </a:p>
      </dgm:t>
    </dgm:pt>
    <dgm:pt modelId="{E39B2E25-766C-426A-B5B5-7CFF62D0B9AB}" type="parTrans" cxnId="{AB9F5C1E-3A1B-4783-AADC-47A45EC0E10C}">
      <dgm:prSet/>
      <dgm:spPr/>
      <dgm:t>
        <a:bodyPr/>
        <a:lstStyle/>
        <a:p>
          <a:endParaRPr lang="en-US" sz="2800"/>
        </a:p>
      </dgm:t>
    </dgm:pt>
    <dgm:pt modelId="{7DDD424D-FAAC-49DC-8B96-58C5306F80A0}" type="sibTrans" cxnId="{AB9F5C1E-3A1B-4783-AADC-47A45EC0E10C}">
      <dgm:prSet/>
      <dgm:spPr/>
      <dgm:t>
        <a:bodyPr/>
        <a:lstStyle/>
        <a:p>
          <a:endParaRPr lang="en-US" sz="2800"/>
        </a:p>
      </dgm:t>
    </dgm:pt>
    <dgm:pt modelId="{F5694F74-3F12-49DE-857D-AA064952D619}">
      <dgm:prSet custT="1"/>
      <dgm:spPr/>
      <dgm:t>
        <a:bodyPr/>
        <a:lstStyle/>
        <a:p>
          <a:r>
            <a:rPr lang="en-US" sz="1200" dirty="0" smtClean="0"/>
            <a:t>GM PMU/ Business Tech</a:t>
          </a:r>
          <a:endParaRPr lang="en-US" sz="1200" dirty="0"/>
        </a:p>
      </dgm:t>
    </dgm:pt>
    <dgm:pt modelId="{3265280F-7F88-4D77-917B-77D26B422A13}" type="parTrans" cxnId="{E859B5E7-4460-43A3-A914-13466EBF9C9D}">
      <dgm:prSet/>
      <dgm:spPr/>
      <dgm:t>
        <a:bodyPr/>
        <a:lstStyle/>
        <a:p>
          <a:endParaRPr lang="en-US" sz="2800"/>
        </a:p>
      </dgm:t>
    </dgm:pt>
    <dgm:pt modelId="{B9C23AAF-8B68-4E4A-9F52-C3B1E3B8193F}" type="sibTrans" cxnId="{E859B5E7-4460-43A3-A914-13466EBF9C9D}">
      <dgm:prSet/>
      <dgm:spPr/>
      <dgm:t>
        <a:bodyPr/>
        <a:lstStyle/>
        <a:p>
          <a:endParaRPr lang="en-US" sz="2800"/>
        </a:p>
      </dgm:t>
    </dgm:pt>
    <dgm:pt modelId="{FB989DB6-95E3-48C6-AF77-AF6D4C5A4B56}">
      <dgm:prSet custT="1"/>
      <dgm:spPr/>
      <dgm:t>
        <a:bodyPr/>
        <a:lstStyle/>
        <a:p>
          <a:r>
            <a:rPr lang="en-US" sz="1200" dirty="0" smtClean="0"/>
            <a:t>Networks, Capacity Planning</a:t>
          </a:r>
          <a:endParaRPr lang="en-US" sz="1200" dirty="0"/>
        </a:p>
      </dgm:t>
    </dgm:pt>
    <dgm:pt modelId="{246BD97A-90DB-4084-8D05-9C378337CE62}" type="parTrans" cxnId="{D5B25008-C845-49A4-AD49-AAF188CB51BF}">
      <dgm:prSet/>
      <dgm:spPr/>
      <dgm:t>
        <a:bodyPr/>
        <a:lstStyle/>
        <a:p>
          <a:endParaRPr lang="en-US" sz="2800"/>
        </a:p>
      </dgm:t>
    </dgm:pt>
    <dgm:pt modelId="{1E5B18BE-0AD9-456B-A160-584370CD7492}" type="sibTrans" cxnId="{D5B25008-C845-49A4-AD49-AAF188CB51BF}">
      <dgm:prSet/>
      <dgm:spPr/>
      <dgm:t>
        <a:bodyPr/>
        <a:lstStyle/>
        <a:p>
          <a:endParaRPr lang="en-US" sz="2800"/>
        </a:p>
      </dgm:t>
    </dgm:pt>
    <dgm:pt modelId="{B86EFEA9-3409-46AD-896A-14D9842C28C7}">
      <dgm:prSet custT="1"/>
      <dgm:spPr/>
      <dgm:t>
        <a:bodyPr/>
        <a:lstStyle/>
        <a:p>
          <a:r>
            <a:rPr lang="en-US" sz="1200" dirty="0" smtClean="0"/>
            <a:t>Data Center Servers Uptime</a:t>
          </a:r>
          <a:endParaRPr lang="en-US" sz="1200" dirty="0"/>
        </a:p>
      </dgm:t>
    </dgm:pt>
    <dgm:pt modelId="{566D6611-DCFB-435A-981D-34AFE1B6FFC3}" type="parTrans" cxnId="{1A7CDA29-6A37-4450-A504-611476639B1D}">
      <dgm:prSet/>
      <dgm:spPr/>
      <dgm:t>
        <a:bodyPr/>
        <a:lstStyle/>
        <a:p>
          <a:endParaRPr lang="en-US" sz="2800"/>
        </a:p>
      </dgm:t>
    </dgm:pt>
    <dgm:pt modelId="{449F4705-F71D-40E8-9BC5-FF9B3AE4FB6F}" type="sibTrans" cxnId="{1A7CDA29-6A37-4450-A504-611476639B1D}">
      <dgm:prSet/>
      <dgm:spPr/>
      <dgm:t>
        <a:bodyPr/>
        <a:lstStyle/>
        <a:p>
          <a:endParaRPr lang="en-US" sz="2800"/>
        </a:p>
      </dgm:t>
    </dgm:pt>
    <dgm:pt modelId="{946D6B25-C42C-48D6-A8F1-020C577B4D40}">
      <dgm:prSet custT="1"/>
      <dgm:spPr/>
      <dgm:t>
        <a:bodyPr/>
        <a:lstStyle/>
        <a:p>
          <a:r>
            <a:rPr lang="en-US" sz="1200" dirty="0" smtClean="0"/>
            <a:t>Software Acquisition &amp; Dev. </a:t>
          </a:r>
          <a:endParaRPr lang="en-US" sz="1200" dirty="0"/>
        </a:p>
      </dgm:t>
    </dgm:pt>
    <dgm:pt modelId="{8BBFB3E8-27C1-4D0C-A5F8-AF288BBED5F2}" type="parTrans" cxnId="{87D3966C-7372-4505-A3B5-54301D4ED171}">
      <dgm:prSet/>
      <dgm:spPr/>
      <dgm:t>
        <a:bodyPr/>
        <a:lstStyle/>
        <a:p>
          <a:endParaRPr lang="en-US" sz="2800"/>
        </a:p>
      </dgm:t>
    </dgm:pt>
    <dgm:pt modelId="{22FD5AAD-D628-455C-BE11-9C7807DCDA81}" type="sibTrans" cxnId="{87D3966C-7372-4505-A3B5-54301D4ED171}">
      <dgm:prSet/>
      <dgm:spPr/>
      <dgm:t>
        <a:bodyPr/>
        <a:lstStyle/>
        <a:p>
          <a:endParaRPr lang="en-US" sz="2800"/>
        </a:p>
      </dgm:t>
    </dgm:pt>
    <dgm:pt modelId="{1AE92698-87D5-4B6D-A0CA-01216DD6B224}">
      <dgm:prSet custT="1"/>
      <dgm:spPr/>
      <dgm:t>
        <a:bodyPr/>
        <a:lstStyle/>
        <a:p>
          <a:r>
            <a:rPr lang="en-US" sz="1200" dirty="0" smtClean="0"/>
            <a:t>Web Proxy, Email, Service Desk</a:t>
          </a:r>
          <a:endParaRPr lang="en-US" sz="1200" dirty="0"/>
        </a:p>
      </dgm:t>
    </dgm:pt>
    <dgm:pt modelId="{0A59A503-4911-47D7-97D3-0645E3C61675}" type="parTrans" cxnId="{4AA7AB7C-3F5D-44C2-869A-58DF73F6CD7D}">
      <dgm:prSet/>
      <dgm:spPr/>
      <dgm:t>
        <a:bodyPr/>
        <a:lstStyle/>
        <a:p>
          <a:endParaRPr lang="en-US" sz="2800"/>
        </a:p>
      </dgm:t>
    </dgm:pt>
    <dgm:pt modelId="{E97D7F38-D6DE-4F60-A50F-794D266F9D58}" type="sibTrans" cxnId="{4AA7AB7C-3F5D-44C2-869A-58DF73F6CD7D}">
      <dgm:prSet/>
      <dgm:spPr/>
      <dgm:t>
        <a:bodyPr/>
        <a:lstStyle/>
        <a:p>
          <a:endParaRPr lang="en-US" sz="2800"/>
        </a:p>
      </dgm:t>
    </dgm:pt>
    <dgm:pt modelId="{D96846AB-2F23-4ADC-8BAB-204D8B351FC3}">
      <dgm:prSet custT="1"/>
      <dgm:spPr/>
      <dgm:t>
        <a:bodyPr/>
        <a:lstStyle/>
        <a:p>
          <a:r>
            <a:rPr lang="en-US" sz="1050" dirty="0" smtClean="0"/>
            <a:t>Project Management/ Business Interface</a:t>
          </a:r>
          <a:endParaRPr lang="en-US" sz="1050" dirty="0"/>
        </a:p>
      </dgm:t>
    </dgm:pt>
    <dgm:pt modelId="{D38E8D2B-869B-4E69-9509-96E7353D1E12}" type="parTrans" cxnId="{9F76DBC6-BE57-40E7-A06B-8E12F8C5C8F0}">
      <dgm:prSet/>
      <dgm:spPr/>
      <dgm:t>
        <a:bodyPr/>
        <a:lstStyle/>
        <a:p>
          <a:endParaRPr lang="en-US" sz="2800"/>
        </a:p>
      </dgm:t>
    </dgm:pt>
    <dgm:pt modelId="{E074618B-7E37-40C8-BB10-1461BC24D5BD}" type="sibTrans" cxnId="{9F76DBC6-BE57-40E7-A06B-8E12F8C5C8F0}">
      <dgm:prSet/>
      <dgm:spPr/>
      <dgm:t>
        <a:bodyPr/>
        <a:lstStyle/>
        <a:p>
          <a:endParaRPr lang="en-US" sz="2800"/>
        </a:p>
      </dgm:t>
    </dgm:pt>
    <dgm:pt modelId="{3A05992E-901F-47A0-9495-1557C0D3D6C3}">
      <dgm:prSet custT="1"/>
      <dgm:spPr/>
      <dgm:t>
        <a:bodyPr/>
        <a:lstStyle/>
        <a:p>
          <a:r>
            <a:rPr lang="en-US" sz="1100" dirty="0" smtClean="0"/>
            <a:t>IT Procurement/</a:t>
          </a:r>
        </a:p>
        <a:p>
          <a:r>
            <a:rPr lang="en-US" sz="1100" dirty="0" smtClean="0"/>
            <a:t>Finance</a:t>
          </a:r>
          <a:endParaRPr lang="en-US" sz="1100" dirty="0"/>
        </a:p>
      </dgm:t>
    </dgm:pt>
    <dgm:pt modelId="{55495887-4358-4B8C-AAE9-8E71A23E924D}" type="parTrans" cxnId="{3D1D31B6-8897-4F06-A6A1-A99796CE6DA7}">
      <dgm:prSet/>
      <dgm:spPr/>
      <dgm:t>
        <a:bodyPr/>
        <a:lstStyle/>
        <a:p>
          <a:endParaRPr lang="en-US" sz="2800"/>
        </a:p>
      </dgm:t>
    </dgm:pt>
    <dgm:pt modelId="{F2B31707-7B9A-43AB-BBED-261EF7EA785F}" type="sibTrans" cxnId="{3D1D31B6-8897-4F06-A6A1-A99796CE6DA7}">
      <dgm:prSet/>
      <dgm:spPr/>
      <dgm:t>
        <a:bodyPr/>
        <a:lstStyle/>
        <a:p>
          <a:endParaRPr lang="en-US" sz="2800"/>
        </a:p>
      </dgm:t>
    </dgm:pt>
    <dgm:pt modelId="{198FFB33-F3B0-4943-95DA-5A8594111AEF}">
      <dgm:prSet custT="1"/>
      <dgm:spPr/>
      <dgm:t>
        <a:bodyPr/>
        <a:lstStyle/>
        <a:p>
          <a:r>
            <a:rPr lang="en-US" sz="1200" dirty="0" smtClean="0"/>
            <a:t>Vendor Interaction, Procurement</a:t>
          </a:r>
          <a:endParaRPr lang="en-US" sz="1200" dirty="0"/>
        </a:p>
      </dgm:t>
    </dgm:pt>
    <dgm:pt modelId="{2DB335EC-449B-4402-89AD-ABEE06FCA49B}" type="parTrans" cxnId="{267B45EC-BA2A-45E9-BDE0-94BAE95969F9}">
      <dgm:prSet/>
      <dgm:spPr/>
      <dgm:t>
        <a:bodyPr/>
        <a:lstStyle/>
        <a:p>
          <a:endParaRPr lang="en-US" sz="2800"/>
        </a:p>
      </dgm:t>
    </dgm:pt>
    <dgm:pt modelId="{0A6093C8-B07B-416B-B17C-2542BAE90654}" type="sibTrans" cxnId="{267B45EC-BA2A-45E9-BDE0-94BAE95969F9}">
      <dgm:prSet/>
      <dgm:spPr/>
      <dgm:t>
        <a:bodyPr/>
        <a:lstStyle/>
        <a:p>
          <a:endParaRPr lang="en-US" sz="2800"/>
        </a:p>
      </dgm:t>
    </dgm:pt>
    <dgm:pt modelId="{4E1C4D7E-EDC3-44D7-BE17-36F621626F94}">
      <dgm:prSet custT="1"/>
      <dgm:spPr/>
      <dgm:t>
        <a:bodyPr/>
        <a:lstStyle/>
        <a:p>
          <a:r>
            <a:rPr lang="en-US" sz="1200" dirty="0" smtClean="0"/>
            <a:t>IT Security</a:t>
          </a:r>
          <a:endParaRPr lang="en-US" sz="1200" dirty="0"/>
        </a:p>
      </dgm:t>
    </dgm:pt>
    <dgm:pt modelId="{A98AA68E-422D-4C1C-8DBE-624BE725EB46}" type="parTrans" cxnId="{56125CBD-21FA-4483-A4F1-BC73EE9166D1}">
      <dgm:prSet/>
      <dgm:spPr/>
      <dgm:t>
        <a:bodyPr/>
        <a:lstStyle/>
        <a:p>
          <a:endParaRPr lang="en-US"/>
        </a:p>
      </dgm:t>
    </dgm:pt>
    <dgm:pt modelId="{C6C3BAD4-ACA8-4F81-80B5-BC06418DCE9F}" type="sibTrans" cxnId="{56125CBD-21FA-4483-A4F1-BC73EE9166D1}">
      <dgm:prSet/>
      <dgm:spPr/>
      <dgm:t>
        <a:bodyPr/>
        <a:lstStyle/>
        <a:p>
          <a:endParaRPr lang="en-US"/>
        </a:p>
      </dgm:t>
    </dgm:pt>
    <dgm:pt modelId="{206E8409-20A7-4544-A924-35301BA256F2}">
      <dgm:prSet custT="1"/>
      <dgm:spPr/>
      <dgm:t>
        <a:bodyPr/>
        <a:lstStyle/>
        <a:p>
          <a:r>
            <a:rPr lang="en-US" sz="1200" dirty="0" smtClean="0"/>
            <a:t>Security function</a:t>
          </a:r>
          <a:endParaRPr lang="en-US" sz="1200" dirty="0"/>
        </a:p>
      </dgm:t>
    </dgm:pt>
    <dgm:pt modelId="{9C725BDC-7535-443E-BDC0-AA8D6DCAD9EC}" type="parTrans" cxnId="{0861DCCE-9D19-4253-9138-A6440EBBAEAF}">
      <dgm:prSet/>
      <dgm:spPr/>
      <dgm:t>
        <a:bodyPr/>
        <a:lstStyle/>
        <a:p>
          <a:endParaRPr lang="en-US"/>
        </a:p>
      </dgm:t>
    </dgm:pt>
    <dgm:pt modelId="{A971958D-B56B-42C3-B1DE-89BF46EB99E1}" type="sibTrans" cxnId="{0861DCCE-9D19-4253-9138-A6440EBBAEAF}">
      <dgm:prSet/>
      <dgm:spPr/>
      <dgm:t>
        <a:bodyPr/>
        <a:lstStyle/>
        <a:p>
          <a:endParaRPr lang="en-US"/>
        </a:p>
      </dgm:t>
    </dgm:pt>
    <dgm:pt modelId="{9AC372D8-F26F-49AC-83B7-39D87A963309}" type="pres">
      <dgm:prSet presAssocID="{18B88D7F-7924-4DA8-BDBD-617877A90A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FB5076-904D-4BB7-A016-DE3C80F7DC5B}" type="pres">
      <dgm:prSet presAssocID="{479DECBC-FE0F-4110-A6B5-D3F1F5DCD6D2}" presName="hierRoot1" presStyleCnt="0">
        <dgm:presLayoutVars>
          <dgm:hierBranch val="init"/>
        </dgm:presLayoutVars>
      </dgm:prSet>
      <dgm:spPr/>
    </dgm:pt>
    <dgm:pt modelId="{65E206B5-AA9C-4075-8653-CA64EA89134A}" type="pres">
      <dgm:prSet presAssocID="{479DECBC-FE0F-4110-A6B5-D3F1F5DCD6D2}" presName="rootComposite1" presStyleCnt="0"/>
      <dgm:spPr/>
    </dgm:pt>
    <dgm:pt modelId="{2DCC9969-98D8-45BD-8B68-D7331399EEC0}" type="pres">
      <dgm:prSet presAssocID="{479DECBC-FE0F-4110-A6B5-D3F1F5DCD6D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9B1284-6463-4481-A8B1-9056166D9704}" type="pres">
      <dgm:prSet presAssocID="{479DECBC-FE0F-4110-A6B5-D3F1F5DCD6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8E85327-BB09-496E-89E4-538A24560281}" type="pres">
      <dgm:prSet presAssocID="{479DECBC-FE0F-4110-A6B5-D3F1F5DCD6D2}" presName="hierChild2" presStyleCnt="0"/>
      <dgm:spPr/>
    </dgm:pt>
    <dgm:pt modelId="{665D6403-ECA0-4FA8-823A-8BC4FB6CEE6E}" type="pres">
      <dgm:prSet presAssocID="{A0466681-212F-4293-A9CC-28C18B16D837}" presName="Name37" presStyleLbl="parChTrans1D2" presStyleIdx="0" presStyleCnt="8"/>
      <dgm:spPr/>
      <dgm:t>
        <a:bodyPr/>
        <a:lstStyle/>
        <a:p>
          <a:endParaRPr lang="en-US"/>
        </a:p>
      </dgm:t>
    </dgm:pt>
    <dgm:pt modelId="{640CFB5B-3F7C-4BEB-ADB3-3A65C98DC3F5}" type="pres">
      <dgm:prSet presAssocID="{552B4C4F-8A9D-4A03-BD4A-CCEEFCAAFCEF}" presName="hierRoot2" presStyleCnt="0">
        <dgm:presLayoutVars>
          <dgm:hierBranch val="init"/>
        </dgm:presLayoutVars>
      </dgm:prSet>
      <dgm:spPr/>
    </dgm:pt>
    <dgm:pt modelId="{22024903-F497-4CAB-B8E8-4475E18334B7}" type="pres">
      <dgm:prSet presAssocID="{552B4C4F-8A9D-4A03-BD4A-CCEEFCAAFCEF}" presName="rootComposite" presStyleCnt="0"/>
      <dgm:spPr/>
    </dgm:pt>
    <dgm:pt modelId="{6A0F40B7-F225-4340-A95F-47BFE98A57C9}" type="pres">
      <dgm:prSet presAssocID="{552B4C4F-8A9D-4A03-BD4A-CCEEFCAAFCEF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907632-6E17-4AF9-B6E1-D3A6FEF3EA35}" type="pres">
      <dgm:prSet presAssocID="{552B4C4F-8A9D-4A03-BD4A-CCEEFCAAFCEF}" presName="rootConnector" presStyleLbl="node2" presStyleIdx="0" presStyleCnt="7"/>
      <dgm:spPr/>
      <dgm:t>
        <a:bodyPr/>
        <a:lstStyle/>
        <a:p>
          <a:endParaRPr lang="en-US"/>
        </a:p>
      </dgm:t>
    </dgm:pt>
    <dgm:pt modelId="{1D8915AB-8E49-4367-B86B-DCD6C2E56424}" type="pres">
      <dgm:prSet presAssocID="{552B4C4F-8A9D-4A03-BD4A-CCEEFCAAFCEF}" presName="hierChild4" presStyleCnt="0"/>
      <dgm:spPr/>
    </dgm:pt>
    <dgm:pt modelId="{833CAA34-FC12-4ECB-8CA0-020F9CD54167}" type="pres">
      <dgm:prSet presAssocID="{246BD97A-90DB-4084-8D05-9C378337CE62}" presName="Name37" presStyleLbl="parChTrans1D3" presStyleIdx="0" presStyleCnt="7"/>
      <dgm:spPr/>
      <dgm:t>
        <a:bodyPr/>
        <a:lstStyle/>
        <a:p>
          <a:endParaRPr lang="en-US"/>
        </a:p>
      </dgm:t>
    </dgm:pt>
    <dgm:pt modelId="{F909A2A1-C67E-4C3B-900F-62A15D35EE2A}" type="pres">
      <dgm:prSet presAssocID="{FB989DB6-95E3-48C6-AF77-AF6D4C5A4B56}" presName="hierRoot2" presStyleCnt="0">
        <dgm:presLayoutVars>
          <dgm:hierBranch val="init"/>
        </dgm:presLayoutVars>
      </dgm:prSet>
      <dgm:spPr/>
    </dgm:pt>
    <dgm:pt modelId="{DBC42D25-0324-4357-9E1A-AD525949B75B}" type="pres">
      <dgm:prSet presAssocID="{FB989DB6-95E3-48C6-AF77-AF6D4C5A4B56}" presName="rootComposite" presStyleCnt="0"/>
      <dgm:spPr/>
    </dgm:pt>
    <dgm:pt modelId="{5AD31335-31F7-45EB-AB27-D68F14810184}" type="pres">
      <dgm:prSet presAssocID="{FB989DB6-95E3-48C6-AF77-AF6D4C5A4B56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4C8BBD-E53C-4024-B96D-8F18A533A7F0}" type="pres">
      <dgm:prSet presAssocID="{FB989DB6-95E3-48C6-AF77-AF6D4C5A4B56}" presName="rootConnector" presStyleLbl="node3" presStyleIdx="0" presStyleCnt="7"/>
      <dgm:spPr/>
      <dgm:t>
        <a:bodyPr/>
        <a:lstStyle/>
        <a:p>
          <a:endParaRPr lang="en-US"/>
        </a:p>
      </dgm:t>
    </dgm:pt>
    <dgm:pt modelId="{F22742B9-5F2D-48AA-8D53-D1AE513A0EF0}" type="pres">
      <dgm:prSet presAssocID="{FB989DB6-95E3-48C6-AF77-AF6D4C5A4B56}" presName="hierChild4" presStyleCnt="0"/>
      <dgm:spPr/>
    </dgm:pt>
    <dgm:pt modelId="{9F5747EA-0DBD-410F-A44D-8FB5262662F7}" type="pres">
      <dgm:prSet presAssocID="{FB989DB6-95E3-48C6-AF77-AF6D4C5A4B56}" presName="hierChild5" presStyleCnt="0"/>
      <dgm:spPr/>
    </dgm:pt>
    <dgm:pt modelId="{03FF9DED-7872-48A7-85C2-915D8D3A2026}" type="pres">
      <dgm:prSet presAssocID="{552B4C4F-8A9D-4A03-BD4A-CCEEFCAAFCEF}" presName="hierChild5" presStyleCnt="0"/>
      <dgm:spPr/>
    </dgm:pt>
    <dgm:pt modelId="{83F010BD-96D7-4B9E-A404-212C3ADE11EC}" type="pres">
      <dgm:prSet presAssocID="{FFEE91BF-3EBD-4806-8524-10B2469C2AC4}" presName="Name37" presStyleLbl="parChTrans1D2" presStyleIdx="1" presStyleCnt="8"/>
      <dgm:spPr/>
      <dgm:t>
        <a:bodyPr/>
        <a:lstStyle/>
        <a:p>
          <a:endParaRPr lang="en-US"/>
        </a:p>
      </dgm:t>
    </dgm:pt>
    <dgm:pt modelId="{AA7DEFA4-778A-4803-978F-132B2C30ECE7}" type="pres">
      <dgm:prSet presAssocID="{B4604EFE-E657-460C-B2F8-2F09DD7C3E9C}" presName="hierRoot2" presStyleCnt="0">
        <dgm:presLayoutVars>
          <dgm:hierBranch val="init"/>
        </dgm:presLayoutVars>
      </dgm:prSet>
      <dgm:spPr/>
    </dgm:pt>
    <dgm:pt modelId="{06CD2AD4-06B5-4109-B238-C9C04CFBE457}" type="pres">
      <dgm:prSet presAssocID="{B4604EFE-E657-460C-B2F8-2F09DD7C3E9C}" presName="rootComposite" presStyleCnt="0"/>
      <dgm:spPr/>
    </dgm:pt>
    <dgm:pt modelId="{9BFFEAB3-81D7-49AD-B188-EDB4EF8C84F6}" type="pres">
      <dgm:prSet presAssocID="{B4604EFE-E657-460C-B2F8-2F09DD7C3E9C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491C8C-50B7-4746-A50E-5655EAB0217F}" type="pres">
      <dgm:prSet presAssocID="{B4604EFE-E657-460C-B2F8-2F09DD7C3E9C}" presName="rootConnector" presStyleLbl="node2" presStyleIdx="1" presStyleCnt="7"/>
      <dgm:spPr/>
      <dgm:t>
        <a:bodyPr/>
        <a:lstStyle/>
        <a:p>
          <a:endParaRPr lang="en-US"/>
        </a:p>
      </dgm:t>
    </dgm:pt>
    <dgm:pt modelId="{98B94572-8F50-4FA2-B827-D9B3E88F4BA2}" type="pres">
      <dgm:prSet presAssocID="{B4604EFE-E657-460C-B2F8-2F09DD7C3E9C}" presName="hierChild4" presStyleCnt="0"/>
      <dgm:spPr/>
    </dgm:pt>
    <dgm:pt modelId="{EB336329-5EAB-4F53-9EE9-FB0F1B203DF5}" type="pres">
      <dgm:prSet presAssocID="{566D6611-DCFB-435A-981D-34AFE1B6FFC3}" presName="Name37" presStyleLbl="parChTrans1D3" presStyleIdx="1" presStyleCnt="7"/>
      <dgm:spPr/>
      <dgm:t>
        <a:bodyPr/>
        <a:lstStyle/>
        <a:p>
          <a:endParaRPr lang="en-US"/>
        </a:p>
      </dgm:t>
    </dgm:pt>
    <dgm:pt modelId="{FDF7AF2E-4652-4FC8-AA33-5EEA9E7E89E7}" type="pres">
      <dgm:prSet presAssocID="{B86EFEA9-3409-46AD-896A-14D9842C28C7}" presName="hierRoot2" presStyleCnt="0">
        <dgm:presLayoutVars>
          <dgm:hierBranch val="init"/>
        </dgm:presLayoutVars>
      </dgm:prSet>
      <dgm:spPr/>
    </dgm:pt>
    <dgm:pt modelId="{132812DE-D4E7-462D-B753-2BB5582EA00F}" type="pres">
      <dgm:prSet presAssocID="{B86EFEA9-3409-46AD-896A-14D9842C28C7}" presName="rootComposite" presStyleCnt="0"/>
      <dgm:spPr/>
    </dgm:pt>
    <dgm:pt modelId="{D97FDE58-1319-4C57-869F-9B2D0C60BA2F}" type="pres">
      <dgm:prSet presAssocID="{B86EFEA9-3409-46AD-896A-14D9842C28C7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F5D76A-2CF3-47A9-8ACF-2F2DBA91B183}" type="pres">
      <dgm:prSet presAssocID="{B86EFEA9-3409-46AD-896A-14D9842C28C7}" presName="rootConnector" presStyleLbl="node3" presStyleIdx="1" presStyleCnt="7"/>
      <dgm:spPr/>
      <dgm:t>
        <a:bodyPr/>
        <a:lstStyle/>
        <a:p>
          <a:endParaRPr lang="en-US"/>
        </a:p>
      </dgm:t>
    </dgm:pt>
    <dgm:pt modelId="{748EE372-6131-4F26-A852-3EB89232BCEC}" type="pres">
      <dgm:prSet presAssocID="{B86EFEA9-3409-46AD-896A-14D9842C28C7}" presName="hierChild4" presStyleCnt="0"/>
      <dgm:spPr/>
    </dgm:pt>
    <dgm:pt modelId="{82842C16-96AF-4F73-A2CA-8F33A40C8B37}" type="pres">
      <dgm:prSet presAssocID="{B86EFEA9-3409-46AD-896A-14D9842C28C7}" presName="hierChild5" presStyleCnt="0"/>
      <dgm:spPr/>
    </dgm:pt>
    <dgm:pt modelId="{93ACD5B1-EB51-4045-91D0-A9580EA14598}" type="pres">
      <dgm:prSet presAssocID="{B4604EFE-E657-460C-B2F8-2F09DD7C3E9C}" presName="hierChild5" presStyleCnt="0"/>
      <dgm:spPr/>
    </dgm:pt>
    <dgm:pt modelId="{1DC6ED9A-53B4-4B77-A3CD-40512B6AA1C0}" type="pres">
      <dgm:prSet presAssocID="{FB0032F3-A7A6-46CD-A964-3BF1029149E8}" presName="Name37" presStyleLbl="parChTrans1D2" presStyleIdx="2" presStyleCnt="8"/>
      <dgm:spPr/>
      <dgm:t>
        <a:bodyPr/>
        <a:lstStyle/>
        <a:p>
          <a:endParaRPr lang="en-US"/>
        </a:p>
      </dgm:t>
    </dgm:pt>
    <dgm:pt modelId="{2B2723F6-B5AC-41A1-9C98-0397C9A27859}" type="pres">
      <dgm:prSet presAssocID="{0760DAAF-5FCF-4D42-B342-9B51C4DA47E7}" presName="hierRoot2" presStyleCnt="0">
        <dgm:presLayoutVars>
          <dgm:hierBranch val="init"/>
        </dgm:presLayoutVars>
      </dgm:prSet>
      <dgm:spPr/>
    </dgm:pt>
    <dgm:pt modelId="{123EEF88-FDDB-444A-A8D1-103107E0D920}" type="pres">
      <dgm:prSet presAssocID="{0760DAAF-5FCF-4D42-B342-9B51C4DA47E7}" presName="rootComposite" presStyleCnt="0"/>
      <dgm:spPr/>
    </dgm:pt>
    <dgm:pt modelId="{0B1D3241-854E-4BBA-A2D2-9F969707119E}" type="pres">
      <dgm:prSet presAssocID="{0760DAAF-5FCF-4D42-B342-9B51C4DA47E7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71490A-14C7-451A-9CDC-DA9A5D501324}" type="pres">
      <dgm:prSet presAssocID="{0760DAAF-5FCF-4D42-B342-9B51C4DA47E7}" presName="rootConnector" presStyleLbl="node2" presStyleIdx="2" presStyleCnt="7"/>
      <dgm:spPr/>
      <dgm:t>
        <a:bodyPr/>
        <a:lstStyle/>
        <a:p>
          <a:endParaRPr lang="en-US"/>
        </a:p>
      </dgm:t>
    </dgm:pt>
    <dgm:pt modelId="{B4581B54-0B42-4218-9B12-DF605A6A9E32}" type="pres">
      <dgm:prSet presAssocID="{0760DAAF-5FCF-4D42-B342-9B51C4DA47E7}" presName="hierChild4" presStyleCnt="0"/>
      <dgm:spPr/>
    </dgm:pt>
    <dgm:pt modelId="{C626B3C2-C233-48B1-B356-8358A1A62F05}" type="pres">
      <dgm:prSet presAssocID="{8BBFB3E8-27C1-4D0C-A5F8-AF288BBED5F2}" presName="Name37" presStyleLbl="parChTrans1D3" presStyleIdx="2" presStyleCnt="7"/>
      <dgm:spPr/>
      <dgm:t>
        <a:bodyPr/>
        <a:lstStyle/>
        <a:p>
          <a:endParaRPr lang="en-US"/>
        </a:p>
      </dgm:t>
    </dgm:pt>
    <dgm:pt modelId="{C40E1B89-7629-4F09-803F-3D4CF355CF47}" type="pres">
      <dgm:prSet presAssocID="{946D6B25-C42C-48D6-A8F1-020C577B4D40}" presName="hierRoot2" presStyleCnt="0">
        <dgm:presLayoutVars>
          <dgm:hierBranch val="init"/>
        </dgm:presLayoutVars>
      </dgm:prSet>
      <dgm:spPr/>
    </dgm:pt>
    <dgm:pt modelId="{0D9B6D32-528C-4EFD-B692-8E4ED763C8D7}" type="pres">
      <dgm:prSet presAssocID="{946D6B25-C42C-48D6-A8F1-020C577B4D40}" presName="rootComposite" presStyleCnt="0"/>
      <dgm:spPr/>
    </dgm:pt>
    <dgm:pt modelId="{9A9777E9-2693-45EF-840F-952185EA304D}" type="pres">
      <dgm:prSet presAssocID="{946D6B25-C42C-48D6-A8F1-020C577B4D40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0D093-0B91-48F6-9EEA-7E3AC274CCD0}" type="pres">
      <dgm:prSet presAssocID="{946D6B25-C42C-48D6-A8F1-020C577B4D40}" presName="rootConnector" presStyleLbl="node3" presStyleIdx="2" presStyleCnt="7"/>
      <dgm:spPr/>
      <dgm:t>
        <a:bodyPr/>
        <a:lstStyle/>
        <a:p>
          <a:endParaRPr lang="en-US"/>
        </a:p>
      </dgm:t>
    </dgm:pt>
    <dgm:pt modelId="{22E76680-D198-46CE-8FCA-C2BF31CB3DEC}" type="pres">
      <dgm:prSet presAssocID="{946D6B25-C42C-48D6-A8F1-020C577B4D40}" presName="hierChild4" presStyleCnt="0"/>
      <dgm:spPr/>
    </dgm:pt>
    <dgm:pt modelId="{C00147D3-2F07-4F28-B7A8-207AC78F425D}" type="pres">
      <dgm:prSet presAssocID="{946D6B25-C42C-48D6-A8F1-020C577B4D40}" presName="hierChild5" presStyleCnt="0"/>
      <dgm:spPr/>
    </dgm:pt>
    <dgm:pt modelId="{CAA4B60D-0F51-45F1-AFCD-A76194C96ED3}" type="pres">
      <dgm:prSet presAssocID="{0760DAAF-5FCF-4D42-B342-9B51C4DA47E7}" presName="hierChild5" presStyleCnt="0"/>
      <dgm:spPr/>
    </dgm:pt>
    <dgm:pt modelId="{0D38B2DE-EB25-4933-85D3-B2345055AF93}" type="pres">
      <dgm:prSet presAssocID="{E39B2E25-766C-426A-B5B5-7CFF62D0B9AB}" presName="Name37" presStyleLbl="parChTrans1D2" presStyleIdx="3" presStyleCnt="8"/>
      <dgm:spPr/>
      <dgm:t>
        <a:bodyPr/>
        <a:lstStyle/>
        <a:p>
          <a:endParaRPr lang="en-US"/>
        </a:p>
      </dgm:t>
    </dgm:pt>
    <dgm:pt modelId="{81B753F3-B778-4421-9474-01E14EFD85B7}" type="pres">
      <dgm:prSet presAssocID="{6A7DBA50-AA9E-4DCC-B47E-181A630571AA}" presName="hierRoot2" presStyleCnt="0">
        <dgm:presLayoutVars>
          <dgm:hierBranch val="init"/>
        </dgm:presLayoutVars>
      </dgm:prSet>
      <dgm:spPr/>
    </dgm:pt>
    <dgm:pt modelId="{F428B27D-2B3A-440C-B77E-D3FCB7585407}" type="pres">
      <dgm:prSet presAssocID="{6A7DBA50-AA9E-4DCC-B47E-181A630571AA}" presName="rootComposite" presStyleCnt="0"/>
      <dgm:spPr/>
    </dgm:pt>
    <dgm:pt modelId="{0126E02D-93B9-40BD-99B1-B2EC6FBD8FA3}" type="pres">
      <dgm:prSet presAssocID="{6A7DBA50-AA9E-4DCC-B47E-181A630571AA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1BCF82-2C50-40B3-AA3F-1E9AF28D7CF2}" type="pres">
      <dgm:prSet presAssocID="{6A7DBA50-AA9E-4DCC-B47E-181A630571AA}" presName="rootConnector" presStyleLbl="node2" presStyleIdx="3" presStyleCnt="7"/>
      <dgm:spPr/>
      <dgm:t>
        <a:bodyPr/>
        <a:lstStyle/>
        <a:p>
          <a:endParaRPr lang="en-US"/>
        </a:p>
      </dgm:t>
    </dgm:pt>
    <dgm:pt modelId="{1703BF63-263C-45B0-BA68-587A03A01C4C}" type="pres">
      <dgm:prSet presAssocID="{6A7DBA50-AA9E-4DCC-B47E-181A630571AA}" presName="hierChild4" presStyleCnt="0"/>
      <dgm:spPr/>
    </dgm:pt>
    <dgm:pt modelId="{8866D362-A6B7-4AE2-8EBE-4329D043B5E8}" type="pres">
      <dgm:prSet presAssocID="{0A59A503-4911-47D7-97D3-0645E3C61675}" presName="Name37" presStyleLbl="parChTrans1D3" presStyleIdx="3" presStyleCnt="7"/>
      <dgm:spPr/>
      <dgm:t>
        <a:bodyPr/>
        <a:lstStyle/>
        <a:p>
          <a:endParaRPr lang="en-US"/>
        </a:p>
      </dgm:t>
    </dgm:pt>
    <dgm:pt modelId="{5A1FD38E-B6C2-4193-A2D9-7A988106A266}" type="pres">
      <dgm:prSet presAssocID="{1AE92698-87D5-4B6D-A0CA-01216DD6B224}" presName="hierRoot2" presStyleCnt="0">
        <dgm:presLayoutVars>
          <dgm:hierBranch val="init"/>
        </dgm:presLayoutVars>
      </dgm:prSet>
      <dgm:spPr/>
    </dgm:pt>
    <dgm:pt modelId="{275D4481-EFC3-4F45-B2B9-E01835702E62}" type="pres">
      <dgm:prSet presAssocID="{1AE92698-87D5-4B6D-A0CA-01216DD6B224}" presName="rootComposite" presStyleCnt="0"/>
      <dgm:spPr/>
    </dgm:pt>
    <dgm:pt modelId="{E5A33409-E3AF-4E7C-870C-DECA3BAA5CA2}" type="pres">
      <dgm:prSet presAssocID="{1AE92698-87D5-4B6D-A0CA-01216DD6B224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E098F1-F7EA-4E98-A9A5-CE3C1246FBC6}" type="pres">
      <dgm:prSet presAssocID="{1AE92698-87D5-4B6D-A0CA-01216DD6B224}" presName="rootConnector" presStyleLbl="node3" presStyleIdx="3" presStyleCnt="7"/>
      <dgm:spPr/>
      <dgm:t>
        <a:bodyPr/>
        <a:lstStyle/>
        <a:p>
          <a:endParaRPr lang="en-US"/>
        </a:p>
      </dgm:t>
    </dgm:pt>
    <dgm:pt modelId="{B857755C-8738-4301-BE6A-4C1633863B92}" type="pres">
      <dgm:prSet presAssocID="{1AE92698-87D5-4B6D-A0CA-01216DD6B224}" presName="hierChild4" presStyleCnt="0"/>
      <dgm:spPr/>
    </dgm:pt>
    <dgm:pt modelId="{BF1228C5-B3C5-4EE8-B58C-BFDC4FC6F6FF}" type="pres">
      <dgm:prSet presAssocID="{1AE92698-87D5-4B6D-A0CA-01216DD6B224}" presName="hierChild5" presStyleCnt="0"/>
      <dgm:spPr/>
    </dgm:pt>
    <dgm:pt modelId="{414C37FD-2879-47FD-B5AB-C8B4BFC4CF58}" type="pres">
      <dgm:prSet presAssocID="{6A7DBA50-AA9E-4DCC-B47E-181A630571AA}" presName="hierChild5" presStyleCnt="0"/>
      <dgm:spPr/>
    </dgm:pt>
    <dgm:pt modelId="{3DB38373-A653-4D84-B892-2207B0206453}" type="pres">
      <dgm:prSet presAssocID="{3265280F-7F88-4D77-917B-77D26B422A13}" presName="Name37" presStyleLbl="parChTrans1D2" presStyleIdx="4" presStyleCnt="8"/>
      <dgm:spPr/>
      <dgm:t>
        <a:bodyPr/>
        <a:lstStyle/>
        <a:p>
          <a:endParaRPr lang="en-US"/>
        </a:p>
      </dgm:t>
    </dgm:pt>
    <dgm:pt modelId="{CC7701D7-09BF-4A08-91EE-755294568640}" type="pres">
      <dgm:prSet presAssocID="{F5694F74-3F12-49DE-857D-AA064952D619}" presName="hierRoot2" presStyleCnt="0">
        <dgm:presLayoutVars>
          <dgm:hierBranch val="init"/>
        </dgm:presLayoutVars>
      </dgm:prSet>
      <dgm:spPr/>
    </dgm:pt>
    <dgm:pt modelId="{55400DBA-75CC-43CF-8132-00821CDD8D55}" type="pres">
      <dgm:prSet presAssocID="{F5694F74-3F12-49DE-857D-AA064952D619}" presName="rootComposite" presStyleCnt="0"/>
      <dgm:spPr/>
    </dgm:pt>
    <dgm:pt modelId="{A3B5F1AC-D8FB-41C5-BF79-D09DC78569FD}" type="pres">
      <dgm:prSet presAssocID="{F5694F74-3F12-49DE-857D-AA064952D619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7D8404-252E-4934-B6F6-40950E5C88A2}" type="pres">
      <dgm:prSet presAssocID="{F5694F74-3F12-49DE-857D-AA064952D619}" presName="rootConnector" presStyleLbl="node2" presStyleIdx="4" presStyleCnt="7"/>
      <dgm:spPr/>
      <dgm:t>
        <a:bodyPr/>
        <a:lstStyle/>
        <a:p>
          <a:endParaRPr lang="en-US"/>
        </a:p>
      </dgm:t>
    </dgm:pt>
    <dgm:pt modelId="{DAB0FE47-4C27-4EDC-8264-25906C5372D6}" type="pres">
      <dgm:prSet presAssocID="{F5694F74-3F12-49DE-857D-AA064952D619}" presName="hierChild4" presStyleCnt="0"/>
      <dgm:spPr/>
    </dgm:pt>
    <dgm:pt modelId="{F90BCB46-ECE3-42C3-BFE4-D785EDE88446}" type="pres">
      <dgm:prSet presAssocID="{D38E8D2B-869B-4E69-9509-96E7353D1E12}" presName="Name37" presStyleLbl="parChTrans1D3" presStyleIdx="4" presStyleCnt="7"/>
      <dgm:spPr/>
      <dgm:t>
        <a:bodyPr/>
        <a:lstStyle/>
        <a:p>
          <a:endParaRPr lang="en-US"/>
        </a:p>
      </dgm:t>
    </dgm:pt>
    <dgm:pt modelId="{3B9BD446-F15B-44FE-9E06-EBABB4BA1F09}" type="pres">
      <dgm:prSet presAssocID="{D96846AB-2F23-4ADC-8BAB-204D8B351FC3}" presName="hierRoot2" presStyleCnt="0">
        <dgm:presLayoutVars>
          <dgm:hierBranch val="init"/>
        </dgm:presLayoutVars>
      </dgm:prSet>
      <dgm:spPr/>
    </dgm:pt>
    <dgm:pt modelId="{52034337-0382-4F71-8D25-A04CB599DA98}" type="pres">
      <dgm:prSet presAssocID="{D96846AB-2F23-4ADC-8BAB-204D8B351FC3}" presName="rootComposite" presStyleCnt="0"/>
      <dgm:spPr/>
    </dgm:pt>
    <dgm:pt modelId="{254FCED3-0071-49AF-B53A-5517A0A95672}" type="pres">
      <dgm:prSet presAssocID="{D96846AB-2F23-4ADC-8BAB-204D8B351FC3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981B7B-3A8E-4C10-9656-A0F200CFEFDB}" type="pres">
      <dgm:prSet presAssocID="{D96846AB-2F23-4ADC-8BAB-204D8B351FC3}" presName="rootConnector" presStyleLbl="node3" presStyleIdx="4" presStyleCnt="7"/>
      <dgm:spPr/>
      <dgm:t>
        <a:bodyPr/>
        <a:lstStyle/>
        <a:p>
          <a:endParaRPr lang="en-US"/>
        </a:p>
      </dgm:t>
    </dgm:pt>
    <dgm:pt modelId="{474E2A6A-45F3-44A4-92E4-F13C292FA276}" type="pres">
      <dgm:prSet presAssocID="{D96846AB-2F23-4ADC-8BAB-204D8B351FC3}" presName="hierChild4" presStyleCnt="0"/>
      <dgm:spPr/>
    </dgm:pt>
    <dgm:pt modelId="{E4B009C6-D74C-4A45-B4C5-D156567FF2A9}" type="pres">
      <dgm:prSet presAssocID="{D96846AB-2F23-4ADC-8BAB-204D8B351FC3}" presName="hierChild5" presStyleCnt="0"/>
      <dgm:spPr/>
    </dgm:pt>
    <dgm:pt modelId="{42598AA1-7379-4304-B018-041F7A531019}" type="pres">
      <dgm:prSet presAssocID="{F5694F74-3F12-49DE-857D-AA064952D619}" presName="hierChild5" presStyleCnt="0"/>
      <dgm:spPr/>
    </dgm:pt>
    <dgm:pt modelId="{B5894045-5DD5-44E6-ADCB-3397ABE9EF41}" type="pres">
      <dgm:prSet presAssocID="{55495887-4358-4B8C-AAE9-8E71A23E924D}" presName="Name37" presStyleLbl="parChTrans1D2" presStyleIdx="5" presStyleCnt="8"/>
      <dgm:spPr/>
      <dgm:t>
        <a:bodyPr/>
        <a:lstStyle/>
        <a:p>
          <a:endParaRPr lang="en-US"/>
        </a:p>
      </dgm:t>
    </dgm:pt>
    <dgm:pt modelId="{BD533DCA-F1DE-45E4-A6BB-5F6B1F59A8A7}" type="pres">
      <dgm:prSet presAssocID="{3A05992E-901F-47A0-9495-1557C0D3D6C3}" presName="hierRoot2" presStyleCnt="0">
        <dgm:presLayoutVars>
          <dgm:hierBranch val="init"/>
        </dgm:presLayoutVars>
      </dgm:prSet>
      <dgm:spPr/>
    </dgm:pt>
    <dgm:pt modelId="{94A28D93-245D-42FA-8B56-FFC6E3E355D0}" type="pres">
      <dgm:prSet presAssocID="{3A05992E-901F-47A0-9495-1557C0D3D6C3}" presName="rootComposite" presStyleCnt="0"/>
      <dgm:spPr/>
    </dgm:pt>
    <dgm:pt modelId="{F234460D-3DF9-4799-9C94-96FEF823861F}" type="pres">
      <dgm:prSet presAssocID="{3A05992E-901F-47A0-9495-1557C0D3D6C3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411C38-C17C-41B8-BEC4-F7C16E80239A}" type="pres">
      <dgm:prSet presAssocID="{3A05992E-901F-47A0-9495-1557C0D3D6C3}" presName="rootConnector" presStyleLbl="node2" presStyleIdx="5" presStyleCnt="7"/>
      <dgm:spPr/>
      <dgm:t>
        <a:bodyPr/>
        <a:lstStyle/>
        <a:p>
          <a:endParaRPr lang="en-US"/>
        </a:p>
      </dgm:t>
    </dgm:pt>
    <dgm:pt modelId="{30F0096D-6275-4E05-AA73-A8CE178F5887}" type="pres">
      <dgm:prSet presAssocID="{3A05992E-901F-47A0-9495-1557C0D3D6C3}" presName="hierChild4" presStyleCnt="0"/>
      <dgm:spPr/>
    </dgm:pt>
    <dgm:pt modelId="{BF9E49EE-22BA-42CF-8AE5-FA807BBE1103}" type="pres">
      <dgm:prSet presAssocID="{2DB335EC-449B-4402-89AD-ABEE06FCA49B}" presName="Name37" presStyleLbl="parChTrans1D3" presStyleIdx="5" presStyleCnt="7"/>
      <dgm:spPr/>
      <dgm:t>
        <a:bodyPr/>
        <a:lstStyle/>
        <a:p>
          <a:endParaRPr lang="en-US"/>
        </a:p>
      </dgm:t>
    </dgm:pt>
    <dgm:pt modelId="{4628733B-BAF2-4FE2-9B97-8E04024CD848}" type="pres">
      <dgm:prSet presAssocID="{198FFB33-F3B0-4943-95DA-5A8594111AEF}" presName="hierRoot2" presStyleCnt="0">
        <dgm:presLayoutVars>
          <dgm:hierBranch val="init"/>
        </dgm:presLayoutVars>
      </dgm:prSet>
      <dgm:spPr/>
    </dgm:pt>
    <dgm:pt modelId="{6BD3CB36-6CD2-4BDA-AA9E-E8174A085B80}" type="pres">
      <dgm:prSet presAssocID="{198FFB33-F3B0-4943-95DA-5A8594111AEF}" presName="rootComposite" presStyleCnt="0"/>
      <dgm:spPr/>
    </dgm:pt>
    <dgm:pt modelId="{1148A4B4-5A0A-4DF9-82C7-266E77F84EDC}" type="pres">
      <dgm:prSet presAssocID="{198FFB33-F3B0-4943-95DA-5A8594111AEF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A73D0F-7C7B-4F36-B38E-D122C511E1C3}" type="pres">
      <dgm:prSet presAssocID="{198FFB33-F3B0-4943-95DA-5A8594111AEF}" presName="rootConnector" presStyleLbl="node3" presStyleIdx="5" presStyleCnt="7"/>
      <dgm:spPr/>
      <dgm:t>
        <a:bodyPr/>
        <a:lstStyle/>
        <a:p>
          <a:endParaRPr lang="en-US"/>
        </a:p>
      </dgm:t>
    </dgm:pt>
    <dgm:pt modelId="{8E73C504-C321-4530-B778-5D2E3FBF4CC8}" type="pres">
      <dgm:prSet presAssocID="{198FFB33-F3B0-4943-95DA-5A8594111AEF}" presName="hierChild4" presStyleCnt="0"/>
      <dgm:spPr/>
    </dgm:pt>
    <dgm:pt modelId="{20C5A5D5-0170-4D10-836E-86385C87BCFD}" type="pres">
      <dgm:prSet presAssocID="{198FFB33-F3B0-4943-95DA-5A8594111AEF}" presName="hierChild5" presStyleCnt="0"/>
      <dgm:spPr/>
    </dgm:pt>
    <dgm:pt modelId="{030DCE06-7C70-4DEC-9F7C-3406821B2F2C}" type="pres">
      <dgm:prSet presAssocID="{3A05992E-901F-47A0-9495-1557C0D3D6C3}" presName="hierChild5" presStyleCnt="0"/>
      <dgm:spPr/>
    </dgm:pt>
    <dgm:pt modelId="{FE689F6E-B453-4131-B53E-AD26B1A2B406}" type="pres">
      <dgm:prSet presAssocID="{A98AA68E-422D-4C1C-8DBE-624BE725EB46}" presName="Name37" presStyleLbl="parChTrans1D2" presStyleIdx="6" presStyleCnt="8"/>
      <dgm:spPr/>
      <dgm:t>
        <a:bodyPr/>
        <a:lstStyle/>
        <a:p>
          <a:endParaRPr lang="en-US"/>
        </a:p>
      </dgm:t>
    </dgm:pt>
    <dgm:pt modelId="{A0E962B5-1BC4-40DA-AE8D-2436E9A9A70B}" type="pres">
      <dgm:prSet presAssocID="{4E1C4D7E-EDC3-44D7-BE17-36F621626F94}" presName="hierRoot2" presStyleCnt="0">
        <dgm:presLayoutVars>
          <dgm:hierBranch val="init"/>
        </dgm:presLayoutVars>
      </dgm:prSet>
      <dgm:spPr/>
    </dgm:pt>
    <dgm:pt modelId="{A702E13F-30AD-47ED-B8BC-A2AB383ADCF7}" type="pres">
      <dgm:prSet presAssocID="{4E1C4D7E-EDC3-44D7-BE17-36F621626F94}" presName="rootComposite" presStyleCnt="0"/>
      <dgm:spPr/>
    </dgm:pt>
    <dgm:pt modelId="{AD3EA41D-EC0D-4328-9AF5-58723D206DF2}" type="pres">
      <dgm:prSet presAssocID="{4E1C4D7E-EDC3-44D7-BE17-36F621626F94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E1F2BD-FBE5-474C-81A4-4326DC6A9788}" type="pres">
      <dgm:prSet presAssocID="{4E1C4D7E-EDC3-44D7-BE17-36F621626F94}" presName="rootConnector" presStyleLbl="node2" presStyleIdx="6" presStyleCnt="7"/>
      <dgm:spPr/>
      <dgm:t>
        <a:bodyPr/>
        <a:lstStyle/>
        <a:p>
          <a:endParaRPr lang="en-US"/>
        </a:p>
      </dgm:t>
    </dgm:pt>
    <dgm:pt modelId="{F2A075C2-255A-4457-A1C6-38FD4958A26F}" type="pres">
      <dgm:prSet presAssocID="{4E1C4D7E-EDC3-44D7-BE17-36F621626F94}" presName="hierChild4" presStyleCnt="0"/>
      <dgm:spPr/>
    </dgm:pt>
    <dgm:pt modelId="{DC8E9898-6FCC-4FCF-9295-0BF4F0E8446F}" type="pres">
      <dgm:prSet presAssocID="{9C725BDC-7535-443E-BDC0-AA8D6DCAD9EC}" presName="Name37" presStyleLbl="parChTrans1D3" presStyleIdx="6" presStyleCnt="7"/>
      <dgm:spPr/>
      <dgm:t>
        <a:bodyPr/>
        <a:lstStyle/>
        <a:p>
          <a:endParaRPr lang="en-US"/>
        </a:p>
      </dgm:t>
    </dgm:pt>
    <dgm:pt modelId="{D688CA1E-0BB5-4509-A876-61F2DA4B36C7}" type="pres">
      <dgm:prSet presAssocID="{206E8409-20A7-4544-A924-35301BA256F2}" presName="hierRoot2" presStyleCnt="0">
        <dgm:presLayoutVars>
          <dgm:hierBranch val="init"/>
        </dgm:presLayoutVars>
      </dgm:prSet>
      <dgm:spPr/>
    </dgm:pt>
    <dgm:pt modelId="{A13A40C8-3E55-4A57-94F7-58EFE035EFBE}" type="pres">
      <dgm:prSet presAssocID="{206E8409-20A7-4544-A924-35301BA256F2}" presName="rootComposite" presStyleCnt="0"/>
      <dgm:spPr/>
    </dgm:pt>
    <dgm:pt modelId="{1FD09789-336C-49D1-B4C0-46DF30956E3A}" type="pres">
      <dgm:prSet presAssocID="{206E8409-20A7-4544-A924-35301BA256F2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15D7AB-0E76-46E3-9888-CB466A08B841}" type="pres">
      <dgm:prSet presAssocID="{206E8409-20A7-4544-A924-35301BA256F2}" presName="rootConnector" presStyleLbl="node3" presStyleIdx="6" presStyleCnt="7"/>
      <dgm:spPr/>
      <dgm:t>
        <a:bodyPr/>
        <a:lstStyle/>
        <a:p>
          <a:endParaRPr lang="en-US"/>
        </a:p>
      </dgm:t>
    </dgm:pt>
    <dgm:pt modelId="{CB526F59-4087-47BD-B6C1-335F5993D66C}" type="pres">
      <dgm:prSet presAssocID="{206E8409-20A7-4544-A924-35301BA256F2}" presName="hierChild4" presStyleCnt="0"/>
      <dgm:spPr/>
    </dgm:pt>
    <dgm:pt modelId="{54CDAE71-67A7-4734-AB2B-010A5A379B3F}" type="pres">
      <dgm:prSet presAssocID="{206E8409-20A7-4544-A924-35301BA256F2}" presName="hierChild5" presStyleCnt="0"/>
      <dgm:spPr/>
    </dgm:pt>
    <dgm:pt modelId="{9AB425C6-9C57-4BF4-B534-A1BC63479DD2}" type="pres">
      <dgm:prSet presAssocID="{4E1C4D7E-EDC3-44D7-BE17-36F621626F94}" presName="hierChild5" presStyleCnt="0"/>
      <dgm:spPr/>
    </dgm:pt>
    <dgm:pt modelId="{A88F0E1E-6675-4DD5-B433-83556536DC6E}" type="pres">
      <dgm:prSet presAssocID="{479DECBC-FE0F-4110-A6B5-D3F1F5DCD6D2}" presName="hierChild3" presStyleCnt="0"/>
      <dgm:spPr/>
    </dgm:pt>
    <dgm:pt modelId="{5450E511-566B-4EC8-AE99-56645FF60295}" type="pres">
      <dgm:prSet presAssocID="{855807B9-C01B-4AD3-8AD6-D0319AA38927}" presName="Name111" presStyleLbl="parChTrans1D2" presStyleIdx="7" presStyleCnt="8"/>
      <dgm:spPr/>
      <dgm:t>
        <a:bodyPr/>
        <a:lstStyle/>
        <a:p>
          <a:endParaRPr lang="en-US"/>
        </a:p>
      </dgm:t>
    </dgm:pt>
    <dgm:pt modelId="{4746B8A2-5267-4CC8-9E75-8D7B96467E13}" type="pres">
      <dgm:prSet presAssocID="{8FC77277-185D-4993-A7B6-96D66164CC24}" presName="hierRoot3" presStyleCnt="0">
        <dgm:presLayoutVars>
          <dgm:hierBranch val="init"/>
        </dgm:presLayoutVars>
      </dgm:prSet>
      <dgm:spPr/>
    </dgm:pt>
    <dgm:pt modelId="{1C21425A-9D2E-4951-A99C-8B91BAA17567}" type="pres">
      <dgm:prSet presAssocID="{8FC77277-185D-4993-A7B6-96D66164CC24}" presName="rootComposite3" presStyleCnt="0"/>
      <dgm:spPr/>
    </dgm:pt>
    <dgm:pt modelId="{A4429B51-C4A6-41FF-946E-6F91AED01035}" type="pres">
      <dgm:prSet presAssocID="{8FC77277-185D-4993-A7B6-96D66164CC24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A76EE3-F130-440A-A47C-EE417BFD0270}" type="pres">
      <dgm:prSet presAssocID="{8FC77277-185D-4993-A7B6-96D66164CC2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516CCF7F-163C-4966-972D-A26160359EAB}" type="pres">
      <dgm:prSet presAssocID="{8FC77277-185D-4993-A7B6-96D66164CC24}" presName="hierChild6" presStyleCnt="0"/>
      <dgm:spPr/>
    </dgm:pt>
    <dgm:pt modelId="{E8195E9E-8353-456F-ABB4-EA021492905F}" type="pres">
      <dgm:prSet presAssocID="{8FC77277-185D-4993-A7B6-96D66164CC24}" presName="hierChild7" presStyleCnt="0"/>
      <dgm:spPr/>
    </dgm:pt>
  </dgm:ptLst>
  <dgm:cxnLst>
    <dgm:cxn modelId="{2F0FF46B-4571-4191-971C-FA36B9CCFB1B}" type="presOf" srcId="{198FFB33-F3B0-4943-95DA-5A8594111AEF}" destId="{1148A4B4-5A0A-4DF9-82C7-266E77F84EDC}" srcOrd="0" destOrd="0" presId="urn:microsoft.com/office/officeart/2005/8/layout/orgChart1"/>
    <dgm:cxn modelId="{39845F91-E29D-4AA6-9D86-E14CBBC067EB}" type="presOf" srcId="{B4604EFE-E657-460C-B2F8-2F09DD7C3E9C}" destId="{9BFFEAB3-81D7-49AD-B188-EDB4EF8C84F6}" srcOrd="0" destOrd="0" presId="urn:microsoft.com/office/officeart/2005/8/layout/orgChart1"/>
    <dgm:cxn modelId="{6A8E7B35-F15B-4DDD-B055-72C95EA6DB0B}" srcId="{479DECBC-FE0F-4110-A6B5-D3F1F5DCD6D2}" destId="{0760DAAF-5FCF-4D42-B342-9B51C4DA47E7}" srcOrd="3" destOrd="0" parTransId="{FB0032F3-A7A6-46CD-A964-3BF1029149E8}" sibTransId="{CDFB47C9-8BE2-43B8-B711-C67CAE7E68AE}"/>
    <dgm:cxn modelId="{A1B8A49A-716E-4BB4-A7A3-C563639DD771}" type="presOf" srcId="{4E1C4D7E-EDC3-44D7-BE17-36F621626F94}" destId="{AD3EA41D-EC0D-4328-9AF5-58723D206DF2}" srcOrd="0" destOrd="0" presId="urn:microsoft.com/office/officeart/2005/8/layout/orgChart1"/>
    <dgm:cxn modelId="{CD4B980F-F9E6-4377-A355-D985B7B72008}" type="presOf" srcId="{246BD97A-90DB-4084-8D05-9C378337CE62}" destId="{833CAA34-FC12-4ECB-8CA0-020F9CD54167}" srcOrd="0" destOrd="0" presId="urn:microsoft.com/office/officeart/2005/8/layout/orgChart1"/>
    <dgm:cxn modelId="{F0761DD6-150D-4F8C-ACEA-87B03FD16915}" type="presOf" srcId="{E39B2E25-766C-426A-B5B5-7CFF62D0B9AB}" destId="{0D38B2DE-EB25-4933-85D3-B2345055AF93}" srcOrd="0" destOrd="0" presId="urn:microsoft.com/office/officeart/2005/8/layout/orgChart1"/>
    <dgm:cxn modelId="{37559202-D34C-4716-9105-B162F9172814}" type="presOf" srcId="{6A7DBA50-AA9E-4DCC-B47E-181A630571AA}" destId="{AC1BCF82-2C50-40B3-AA3F-1E9AF28D7CF2}" srcOrd="1" destOrd="0" presId="urn:microsoft.com/office/officeart/2005/8/layout/orgChart1"/>
    <dgm:cxn modelId="{F1D07541-EB61-4B05-A5AD-1C185C24CE5D}" srcId="{479DECBC-FE0F-4110-A6B5-D3F1F5DCD6D2}" destId="{552B4C4F-8A9D-4A03-BD4A-CCEEFCAAFCEF}" srcOrd="1" destOrd="0" parTransId="{A0466681-212F-4293-A9CC-28C18B16D837}" sibTransId="{ACFE1047-952C-4060-B35D-ABA71AB318EB}"/>
    <dgm:cxn modelId="{05234458-2A30-460E-BFF2-8AD4C6A7093E}" type="presOf" srcId="{FB0032F3-A7A6-46CD-A964-3BF1029149E8}" destId="{1DC6ED9A-53B4-4B77-A3CD-40512B6AA1C0}" srcOrd="0" destOrd="0" presId="urn:microsoft.com/office/officeart/2005/8/layout/orgChart1"/>
    <dgm:cxn modelId="{EE4CB416-8C06-440B-B197-F6A34CF5B517}" type="presOf" srcId="{0760DAAF-5FCF-4D42-B342-9B51C4DA47E7}" destId="{0B1D3241-854E-4BBA-A2D2-9F969707119E}" srcOrd="0" destOrd="0" presId="urn:microsoft.com/office/officeart/2005/8/layout/orgChart1"/>
    <dgm:cxn modelId="{193E471D-37F0-4CDB-834E-F409E875E0CF}" type="presOf" srcId="{9C725BDC-7535-443E-BDC0-AA8D6DCAD9EC}" destId="{DC8E9898-6FCC-4FCF-9295-0BF4F0E8446F}" srcOrd="0" destOrd="0" presId="urn:microsoft.com/office/officeart/2005/8/layout/orgChart1"/>
    <dgm:cxn modelId="{5B70199E-6E48-455F-BD1F-41016FDD1A97}" type="presOf" srcId="{0760DAAF-5FCF-4D42-B342-9B51C4DA47E7}" destId="{5071490A-14C7-451A-9CDC-DA9A5D501324}" srcOrd="1" destOrd="0" presId="urn:microsoft.com/office/officeart/2005/8/layout/orgChart1"/>
    <dgm:cxn modelId="{1E5BAE72-28BA-4340-9526-82346FD8A3EB}" type="presOf" srcId="{1AE92698-87D5-4B6D-A0CA-01216DD6B224}" destId="{E0E098F1-F7EA-4E98-A9A5-CE3C1246FBC6}" srcOrd="1" destOrd="0" presId="urn:microsoft.com/office/officeart/2005/8/layout/orgChart1"/>
    <dgm:cxn modelId="{1FB43BA9-813D-4D6D-8CD6-B61F1A3F60FB}" type="presOf" srcId="{F5694F74-3F12-49DE-857D-AA064952D619}" destId="{A3B5F1AC-D8FB-41C5-BF79-D09DC78569FD}" srcOrd="0" destOrd="0" presId="urn:microsoft.com/office/officeart/2005/8/layout/orgChart1"/>
    <dgm:cxn modelId="{AB9F5C1E-3A1B-4783-AADC-47A45EC0E10C}" srcId="{479DECBC-FE0F-4110-A6B5-D3F1F5DCD6D2}" destId="{6A7DBA50-AA9E-4DCC-B47E-181A630571AA}" srcOrd="4" destOrd="0" parTransId="{E39B2E25-766C-426A-B5B5-7CFF62D0B9AB}" sibTransId="{7DDD424D-FAAC-49DC-8B96-58C5306F80A0}"/>
    <dgm:cxn modelId="{2BF0FD3C-13CA-431C-8892-2596823F46A5}" type="presOf" srcId="{B4604EFE-E657-460C-B2F8-2F09DD7C3E9C}" destId="{F9491C8C-50B7-4746-A50E-5655EAB0217F}" srcOrd="1" destOrd="0" presId="urn:microsoft.com/office/officeart/2005/8/layout/orgChart1"/>
    <dgm:cxn modelId="{EBAAB1F2-779E-4867-B83A-B35CC29CE936}" srcId="{479DECBC-FE0F-4110-A6B5-D3F1F5DCD6D2}" destId="{8FC77277-185D-4993-A7B6-96D66164CC24}" srcOrd="0" destOrd="0" parTransId="{855807B9-C01B-4AD3-8AD6-D0319AA38927}" sibTransId="{2597819E-5BAB-489E-886B-3D2A86B43220}"/>
    <dgm:cxn modelId="{2DB51FD5-CD5C-48B5-AFD2-9090B76BA88A}" type="presOf" srcId="{3A05992E-901F-47A0-9495-1557C0D3D6C3}" destId="{F234460D-3DF9-4799-9C94-96FEF823861F}" srcOrd="0" destOrd="0" presId="urn:microsoft.com/office/officeart/2005/8/layout/orgChart1"/>
    <dgm:cxn modelId="{5ACC311D-E503-4D5D-9535-3900769E5D10}" type="presOf" srcId="{55495887-4358-4B8C-AAE9-8E71A23E924D}" destId="{B5894045-5DD5-44E6-ADCB-3397ABE9EF41}" srcOrd="0" destOrd="0" presId="urn:microsoft.com/office/officeart/2005/8/layout/orgChart1"/>
    <dgm:cxn modelId="{E281A48E-AF97-4B33-ADC1-594212CD19F2}" type="presOf" srcId="{1AE92698-87D5-4B6D-A0CA-01216DD6B224}" destId="{E5A33409-E3AF-4E7C-870C-DECA3BAA5CA2}" srcOrd="0" destOrd="0" presId="urn:microsoft.com/office/officeart/2005/8/layout/orgChart1"/>
    <dgm:cxn modelId="{E0B80177-F8B4-4029-8800-7D434EE7605B}" type="presOf" srcId="{2DB335EC-449B-4402-89AD-ABEE06FCA49B}" destId="{BF9E49EE-22BA-42CF-8AE5-FA807BBE1103}" srcOrd="0" destOrd="0" presId="urn:microsoft.com/office/officeart/2005/8/layout/orgChart1"/>
    <dgm:cxn modelId="{0861DCCE-9D19-4253-9138-A6440EBBAEAF}" srcId="{4E1C4D7E-EDC3-44D7-BE17-36F621626F94}" destId="{206E8409-20A7-4544-A924-35301BA256F2}" srcOrd="0" destOrd="0" parTransId="{9C725BDC-7535-443E-BDC0-AA8D6DCAD9EC}" sibTransId="{A971958D-B56B-42C3-B1DE-89BF46EB99E1}"/>
    <dgm:cxn modelId="{56125CBD-21FA-4483-A4F1-BC73EE9166D1}" srcId="{479DECBC-FE0F-4110-A6B5-D3F1F5DCD6D2}" destId="{4E1C4D7E-EDC3-44D7-BE17-36F621626F94}" srcOrd="7" destOrd="0" parTransId="{A98AA68E-422D-4C1C-8DBE-624BE725EB46}" sibTransId="{C6C3BAD4-ACA8-4F81-80B5-BC06418DCE9F}"/>
    <dgm:cxn modelId="{88CA8E42-AFB8-4E1D-A202-FF089199CE3E}" type="presOf" srcId="{479DECBC-FE0F-4110-A6B5-D3F1F5DCD6D2}" destId="{2DCC9969-98D8-45BD-8B68-D7331399EEC0}" srcOrd="0" destOrd="0" presId="urn:microsoft.com/office/officeart/2005/8/layout/orgChart1"/>
    <dgm:cxn modelId="{BAFF6CCB-155A-4FC8-BC34-82DA5B82923A}" type="presOf" srcId="{0A59A503-4911-47D7-97D3-0645E3C61675}" destId="{8866D362-A6B7-4AE2-8EBE-4329D043B5E8}" srcOrd="0" destOrd="0" presId="urn:microsoft.com/office/officeart/2005/8/layout/orgChart1"/>
    <dgm:cxn modelId="{550157BD-65DF-4B2C-821F-B343F6AC72DA}" type="presOf" srcId="{3A05992E-901F-47A0-9495-1557C0D3D6C3}" destId="{6F411C38-C17C-41B8-BEC4-F7C16E80239A}" srcOrd="1" destOrd="0" presId="urn:microsoft.com/office/officeart/2005/8/layout/orgChart1"/>
    <dgm:cxn modelId="{39BDD47C-BEF7-414C-A3E8-17133A90A8EF}" type="presOf" srcId="{B86EFEA9-3409-46AD-896A-14D9842C28C7}" destId="{E1F5D76A-2CF3-47A9-8ACF-2F2DBA91B183}" srcOrd="1" destOrd="0" presId="urn:microsoft.com/office/officeart/2005/8/layout/orgChart1"/>
    <dgm:cxn modelId="{DBFC2C10-392F-44C7-88B4-EA6EC83E9C23}" type="presOf" srcId="{206E8409-20A7-4544-A924-35301BA256F2}" destId="{1E15D7AB-0E76-46E3-9888-CB466A08B841}" srcOrd="1" destOrd="0" presId="urn:microsoft.com/office/officeart/2005/8/layout/orgChart1"/>
    <dgm:cxn modelId="{D5B25008-C845-49A4-AD49-AAF188CB51BF}" srcId="{552B4C4F-8A9D-4A03-BD4A-CCEEFCAAFCEF}" destId="{FB989DB6-95E3-48C6-AF77-AF6D4C5A4B56}" srcOrd="0" destOrd="0" parTransId="{246BD97A-90DB-4084-8D05-9C378337CE62}" sibTransId="{1E5B18BE-0AD9-456B-A160-584370CD7492}"/>
    <dgm:cxn modelId="{14C1C5CB-3085-4C58-B0B5-8D49C5601BFE}" type="presOf" srcId="{552B4C4F-8A9D-4A03-BD4A-CCEEFCAAFCEF}" destId="{6A0F40B7-F225-4340-A95F-47BFE98A57C9}" srcOrd="0" destOrd="0" presId="urn:microsoft.com/office/officeart/2005/8/layout/orgChart1"/>
    <dgm:cxn modelId="{142955AD-4810-4A0D-A1B9-1FCB51C8DD7C}" srcId="{479DECBC-FE0F-4110-A6B5-D3F1F5DCD6D2}" destId="{B4604EFE-E657-460C-B2F8-2F09DD7C3E9C}" srcOrd="2" destOrd="0" parTransId="{FFEE91BF-3EBD-4806-8524-10B2469C2AC4}" sibTransId="{5F343A9B-AC18-4AFE-9511-2674E3616B4B}"/>
    <dgm:cxn modelId="{15AE9F2C-5852-44DF-AA90-8474AB003DBD}" type="presOf" srcId="{FFEE91BF-3EBD-4806-8524-10B2469C2AC4}" destId="{83F010BD-96D7-4B9E-A404-212C3ADE11EC}" srcOrd="0" destOrd="0" presId="urn:microsoft.com/office/officeart/2005/8/layout/orgChart1"/>
    <dgm:cxn modelId="{804971CD-8EA6-4D8F-B4C9-9259B3631A54}" type="presOf" srcId="{946D6B25-C42C-48D6-A8F1-020C577B4D40}" destId="{20C0D093-0B91-48F6-9EEA-7E3AC274CCD0}" srcOrd="1" destOrd="0" presId="urn:microsoft.com/office/officeart/2005/8/layout/orgChart1"/>
    <dgm:cxn modelId="{14485A97-0884-4F42-84BA-E2488659EE90}" type="presOf" srcId="{946D6B25-C42C-48D6-A8F1-020C577B4D40}" destId="{9A9777E9-2693-45EF-840F-952185EA304D}" srcOrd="0" destOrd="0" presId="urn:microsoft.com/office/officeart/2005/8/layout/orgChart1"/>
    <dgm:cxn modelId="{0FAAB7F7-A2D5-42DE-B5E0-4A565380EC59}" type="presOf" srcId="{F5694F74-3F12-49DE-857D-AA064952D619}" destId="{C37D8404-252E-4934-B6F6-40950E5C88A2}" srcOrd="1" destOrd="0" presId="urn:microsoft.com/office/officeart/2005/8/layout/orgChart1"/>
    <dgm:cxn modelId="{F87AF07B-D521-4DCC-97C1-054E8771DF8B}" type="presOf" srcId="{8FC77277-185D-4993-A7B6-96D66164CC24}" destId="{A4429B51-C4A6-41FF-946E-6F91AED01035}" srcOrd="0" destOrd="0" presId="urn:microsoft.com/office/officeart/2005/8/layout/orgChart1"/>
    <dgm:cxn modelId="{F45F5258-368A-4A14-9F50-6EB9F908E26A}" type="presOf" srcId="{206E8409-20A7-4544-A924-35301BA256F2}" destId="{1FD09789-336C-49D1-B4C0-46DF30956E3A}" srcOrd="0" destOrd="0" presId="urn:microsoft.com/office/officeart/2005/8/layout/orgChart1"/>
    <dgm:cxn modelId="{87D3966C-7372-4505-A3B5-54301D4ED171}" srcId="{0760DAAF-5FCF-4D42-B342-9B51C4DA47E7}" destId="{946D6B25-C42C-48D6-A8F1-020C577B4D40}" srcOrd="0" destOrd="0" parTransId="{8BBFB3E8-27C1-4D0C-A5F8-AF288BBED5F2}" sibTransId="{22FD5AAD-D628-455C-BE11-9C7807DCDA81}"/>
    <dgm:cxn modelId="{4AA7AB7C-3F5D-44C2-869A-58DF73F6CD7D}" srcId="{6A7DBA50-AA9E-4DCC-B47E-181A630571AA}" destId="{1AE92698-87D5-4B6D-A0CA-01216DD6B224}" srcOrd="0" destOrd="0" parTransId="{0A59A503-4911-47D7-97D3-0645E3C61675}" sibTransId="{E97D7F38-D6DE-4F60-A50F-794D266F9D58}"/>
    <dgm:cxn modelId="{5E6E8F02-F8DB-4F02-9B60-FADDFF07DC73}" type="presOf" srcId="{FB989DB6-95E3-48C6-AF77-AF6D4C5A4B56}" destId="{5AD31335-31F7-45EB-AB27-D68F14810184}" srcOrd="0" destOrd="0" presId="urn:microsoft.com/office/officeart/2005/8/layout/orgChart1"/>
    <dgm:cxn modelId="{CC96730C-A21A-4F3A-8011-E8066F8D06DD}" type="presOf" srcId="{566D6611-DCFB-435A-981D-34AFE1B6FFC3}" destId="{EB336329-5EAB-4F53-9EE9-FB0F1B203DF5}" srcOrd="0" destOrd="0" presId="urn:microsoft.com/office/officeart/2005/8/layout/orgChart1"/>
    <dgm:cxn modelId="{74A91E3C-735B-4FFF-9C90-B5E64AFFFE51}" type="presOf" srcId="{FB989DB6-95E3-48C6-AF77-AF6D4C5A4B56}" destId="{0E4C8BBD-E53C-4024-B96D-8F18A533A7F0}" srcOrd="1" destOrd="0" presId="urn:microsoft.com/office/officeart/2005/8/layout/orgChart1"/>
    <dgm:cxn modelId="{267B45EC-BA2A-45E9-BDE0-94BAE95969F9}" srcId="{3A05992E-901F-47A0-9495-1557C0D3D6C3}" destId="{198FFB33-F3B0-4943-95DA-5A8594111AEF}" srcOrd="0" destOrd="0" parTransId="{2DB335EC-449B-4402-89AD-ABEE06FCA49B}" sibTransId="{0A6093C8-B07B-416B-B17C-2542BAE90654}"/>
    <dgm:cxn modelId="{AD766524-804B-40A1-AEB7-1F3FD16E21B1}" type="presOf" srcId="{A0466681-212F-4293-A9CC-28C18B16D837}" destId="{665D6403-ECA0-4FA8-823A-8BC4FB6CEE6E}" srcOrd="0" destOrd="0" presId="urn:microsoft.com/office/officeart/2005/8/layout/orgChart1"/>
    <dgm:cxn modelId="{0F5F9D41-5B3F-498D-9F32-7FBD659C2C73}" type="presOf" srcId="{855807B9-C01B-4AD3-8AD6-D0319AA38927}" destId="{5450E511-566B-4EC8-AE99-56645FF60295}" srcOrd="0" destOrd="0" presId="urn:microsoft.com/office/officeart/2005/8/layout/orgChart1"/>
    <dgm:cxn modelId="{9E8BD8CB-B461-4A5A-8471-ABA944436472}" type="presOf" srcId="{D96846AB-2F23-4ADC-8BAB-204D8B351FC3}" destId="{84981B7B-3A8E-4C10-9656-A0F200CFEFDB}" srcOrd="1" destOrd="0" presId="urn:microsoft.com/office/officeart/2005/8/layout/orgChart1"/>
    <dgm:cxn modelId="{721A610F-BFA6-4C10-A360-0674250477DD}" type="presOf" srcId="{A98AA68E-422D-4C1C-8DBE-624BE725EB46}" destId="{FE689F6E-B453-4131-B53E-AD26B1A2B406}" srcOrd="0" destOrd="0" presId="urn:microsoft.com/office/officeart/2005/8/layout/orgChart1"/>
    <dgm:cxn modelId="{9F76DBC6-BE57-40E7-A06B-8E12F8C5C8F0}" srcId="{F5694F74-3F12-49DE-857D-AA064952D619}" destId="{D96846AB-2F23-4ADC-8BAB-204D8B351FC3}" srcOrd="0" destOrd="0" parTransId="{D38E8D2B-869B-4E69-9509-96E7353D1E12}" sibTransId="{E074618B-7E37-40C8-BB10-1461BC24D5BD}"/>
    <dgm:cxn modelId="{493B7530-C654-4AE3-9830-240E40DFB30E}" type="presOf" srcId="{479DECBC-FE0F-4110-A6B5-D3F1F5DCD6D2}" destId="{719B1284-6463-4481-A8B1-9056166D9704}" srcOrd="1" destOrd="0" presId="urn:microsoft.com/office/officeart/2005/8/layout/orgChart1"/>
    <dgm:cxn modelId="{F3C183BE-5737-4796-9C95-944E65F6C39F}" srcId="{18B88D7F-7924-4DA8-BDBD-617877A90A9E}" destId="{479DECBC-FE0F-4110-A6B5-D3F1F5DCD6D2}" srcOrd="0" destOrd="0" parTransId="{41CC3FFB-37EC-46F3-87A7-60C256F74FF5}" sibTransId="{B9FA9E37-76C8-49A2-8DA0-030909B23809}"/>
    <dgm:cxn modelId="{A598A5D4-4D67-46C3-96F3-D1CD7E4B549F}" type="presOf" srcId="{D96846AB-2F23-4ADC-8BAB-204D8B351FC3}" destId="{254FCED3-0071-49AF-B53A-5517A0A95672}" srcOrd="0" destOrd="0" presId="urn:microsoft.com/office/officeart/2005/8/layout/orgChart1"/>
    <dgm:cxn modelId="{E1AFDC4F-F226-4F8B-B978-6FFD421510FE}" type="presOf" srcId="{18B88D7F-7924-4DA8-BDBD-617877A90A9E}" destId="{9AC372D8-F26F-49AC-83B7-39D87A963309}" srcOrd="0" destOrd="0" presId="urn:microsoft.com/office/officeart/2005/8/layout/orgChart1"/>
    <dgm:cxn modelId="{E859B5E7-4460-43A3-A914-13466EBF9C9D}" srcId="{479DECBC-FE0F-4110-A6B5-D3F1F5DCD6D2}" destId="{F5694F74-3F12-49DE-857D-AA064952D619}" srcOrd="5" destOrd="0" parTransId="{3265280F-7F88-4D77-917B-77D26B422A13}" sibTransId="{B9C23AAF-8B68-4E4A-9F52-C3B1E3B8193F}"/>
    <dgm:cxn modelId="{BFBC1AAC-A552-42FA-A4CE-FC5C68DB8122}" type="presOf" srcId="{B86EFEA9-3409-46AD-896A-14D9842C28C7}" destId="{D97FDE58-1319-4C57-869F-9B2D0C60BA2F}" srcOrd="0" destOrd="0" presId="urn:microsoft.com/office/officeart/2005/8/layout/orgChart1"/>
    <dgm:cxn modelId="{F96259FC-82A7-4940-A84A-272A4F9E8480}" type="presOf" srcId="{D38E8D2B-869B-4E69-9509-96E7353D1E12}" destId="{F90BCB46-ECE3-42C3-BFE4-D785EDE88446}" srcOrd="0" destOrd="0" presId="urn:microsoft.com/office/officeart/2005/8/layout/orgChart1"/>
    <dgm:cxn modelId="{1FAED782-6FEB-49F2-9D52-E2BF35036CA3}" type="presOf" srcId="{552B4C4F-8A9D-4A03-BD4A-CCEEFCAAFCEF}" destId="{8B907632-6E17-4AF9-B6E1-D3A6FEF3EA35}" srcOrd="1" destOrd="0" presId="urn:microsoft.com/office/officeart/2005/8/layout/orgChart1"/>
    <dgm:cxn modelId="{353C21C5-BA22-469C-B15A-358EBB71DFD5}" type="presOf" srcId="{4E1C4D7E-EDC3-44D7-BE17-36F621626F94}" destId="{60E1F2BD-FBE5-474C-81A4-4326DC6A9788}" srcOrd="1" destOrd="0" presId="urn:microsoft.com/office/officeart/2005/8/layout/orgChart1"/>
    <dgm:cxn modelId="{69916245-8BBC-4109-85AF-B8AAEE20E2BB}" type="presOf" srcId="{6A7DBA50-AA9E-4DCC-B47E-181A630571AA}" destId="{0126E02D-93B9-40BD-99B1-B2EC6FBD8FA3}" srcOrd="0" destOrd="0" presId="urn:microsoft.com/office/officeart/2005/8/layout/orgChart1"/>
    <dgm:cxn modelId="{9DEFD54B-9D61-44B4-AA40-FA3B37060B60}" type="presOf" srcId="{3265280F-7F88-4D77-917B-77D26B422A13}" destId="{3DB38373-A653-4D84-B892-2207B0206453}" srcOrd="0" destOrd="0" presId="urn:microsoft.com/office/officeart/2005/8/layout/orgChart1"/>
    <dgm:cxn modelId="{3BD8FF57-0855-41E8-91D7-5EF3FE35CB9A}" type="presOf" srcId="{8BBFB3E8-27C1-4D0C-A5F8-AF288BBED5F2}" destId="{C626B3C2-C233-48B1-B356-8358A1A62F05}" srcOrd="0" destOrd="0" presId="urn:microsoft.com/office/officeart/2005/8/layout/orgChart1"/>
    <dgm:cxn modelId="{1A7CDA29-6A37-4450-A504-611476639B1D}" srcId="{B4604EFE-E657-460C-B2F8-2F09DD7C3E9C}" destId="{B86EFEA9-3409-46AD-896A-14D9842C28C7}" srcOrd="0" destOrd="0" parTransId="{566D6611-DCFB-435A-981D-34AFE1B6FFC3}" sibTransId="{449F4705-F71D-40E8-9BC5-FF9B3AE4FB6F}"/>
    <dgm:cxn modelId="{DEC40DEB-A518-4B28-8694-1660099E1D65}" type="presOf" srcId="{8FC77277-185D-4993-A7B6-96D66164CC24}" destId="{9AA76EE3-F130-440A-A47C-EE417BFD0270}" srcOrd="1" destOrd="0" presId="urn:microsoft.com/office/officeart/2005/8/layout/orgChart1"/>
    <dgm:cxn modelId="{3D1D31B6-8897-4F06-A6A1-A99796CE6DA7}" srcId="{479DECBC-FE0F-4110-A6B5-D3F1F5DCD6D2}" destId="{3A05992E-901F-47A0-9495-1557C0D3D6C3}" srcOrd="6" destOrd="0" parTransId="{55495887-4358-4B8C-AAE9-8E71A23E924D}" sibTransId="{F2B31707-7B9A-43AB-BBED-261EF7EA785F}"/>
    <dgm:cxn modelId="{F7CAD017-A6A4-415C-AFCC-5421B79EB72B}" type="presOf" srcId="{198FFB33-F3B0-4943-95DA-5A8594111AEF}" destId="{51A73D0F-7C7B-4F36-B38E-D122C511E1C3}" srcOrd="1" destOrd="0" presId="urn:microsoft.com/office/officeart/2005/8/layout/orgChart1"/>
    <dgm:cxn modelId="{976D1003-5D37-486F-BE4A-BC8137A5B6BC}" type="presParOf" srcId="{9AC372D8-F26F-49AC-83B7-39D87A963309}" destId="{EAFB5076-904D-4BB7-A016-DE3C80F7DC5B}" srcOrd="0" destOrd="0" presId="urn:microsoft.com/office/officeart/2005/8/layout/orgChart1"/>
    <dgm:cxn modelId="{DC83A697-AEAE-4C57-BE7F-E4392947D701}" type="presParOf" srcId="{EAFB5076-904D-4BB7-A016-DE3C80F7DC5B}" destId="{65E206B5-AA9C-4075-8653-CA64EA89134A}" srcOrd="0" destOrd="0" presId="urn:microsoft.com/office/officeart/2005/8/layout/orgChart1"/>
    <dgm:cxn modelId="{D727463E-C22D-4010-BD65-B0F4EAA5F653}" type="presParOf" srcId="{65E206B5-AA9C-4075-8653-CA64EA89134A}" destId="{2DCC9969-98D8-45BD-8B68-D7331399EEC0}" srcOrd="0" destOrd="0" presId="urn:microsoft.com/office/officeart/2005/8/layout/orgChart1"/>
    <dgm:cxn modelId="{FD4913ED-3B0D-4938-9611-DEF019697086}" type="presParOf" srcId="{65E206B5-AA9C-4075-8653-CA64EA89134A}" destId="{719B1284-6463-4481-A8B1-9056166D9704}" srcOrd="1" destOrd="0" presId="urn:microsoft.com/office/officeart/2005/8/layout/orgChart1"/>
    <dgm:cxn modelId="{0F6475EA-7D33-4AC8-A247-0E4905E6E73D}" type="presParOf" srcId="{EAFB5076-904D-4BB7-A016-DE3C80F7DC5B}" destId="{48E85327-BB09-496E-89E4-538A24560281}" srcOrd="1" destOrd="0" presId="urn:microsoft.com/office/officeart/2005/8/layout/orgChart1"/>
    <dgm:cxn modelId="{7C874E62-E57D-437D-AA9A-52D52422C732}" type="presParOf" srcId="{48E85327-BB09-496E-89E4-538A24560281}" destId="{665D6403-ECA0-4FA8-823A-8BC4FB6CEE6E}" srcOrd="0" destOrd="0" presId="urn:microsoft.com/office/officeart/2005/8/layout/orgChart1"/>
    <dgm:cxn modelId="{DB0E57CB-2C70-4A58-9619-93A2CB00B9DA}" type="presParOf" srcId="{48E85327-BB09-496E-89E4-538A24560281}" destId="{640CFB5B-3F7C-4BEB-ADB3-3A65C98DC3F5}" srcOrd="1" destOrd="0" presId="urn:microsoft.com/office/officeart/2005/8/layout/orgChart1"/>
    <dgm:cxn modelId="{22339ABF-BB85-4272-8C98-175CFE9B290F}" type="presParOf" srcId="{640CFB5B-3F7C-4BEB-ADB3-3A65C98DC3F5}" destId="{22024903-F497-4CAB-B8E8-4475E18334B7}" srcOrd="0" destOrd="0" presId="urn:microsoft.com/office/officeart/2005/8/layout/orgChart1"/>
    <dgm:cxn modelId="{292760AF-348B-4110-8C57-A835B515C788}" type="presParOf" srcId="{22024903-F497-4CAB-B8E8-4475E18334B7}" destId="{6A0F40B7-F225-4340-A95F-47BFE98A57C9}" srcOrd="0" destOrd="0" presId="urn:microsoft.com/office/officeart/2005/8/layout/orgChart1"/>
    <dgm:cxn modelId="{73811678-FDBE-4964-AD7D-28C50340806A}" type="presParOf" srcId="{22024903-F497-4CAB-B8E8-4475E18334B7}" destId="{8B907632-6E17-4AF9-B6E1-D3A6FEF3EA35}" srcOrd="1" destOrd="0" presId="urn:microsoft.com/office/officeart/2005/8/layout/orgChart1"/>
    <dgm:cxn modelId="{9A3E1FA6-5B8F-460B-93DD-22FB7FF4CC81}" type="presParOf" srcId="{640CFB5B-3F7C-4BEB-ADB3-3A65C98DC3F5}" destId="{1D8915AB-8E49-4367-B86B-DCD6C2E56424}" srcOrd="1" destOrd="0" presId="urn:microsoft.com/office/officeart/2005/8/layout/orgChart1"/>
    <dgm:cxn modelId="{2ADD1D83-3B25-4B4A-B179-98C5E6997D0E}" type="presParOf" srcId="{1D8915AB-8E49-4367-B86B-DCD6C2E56424}" destId="{833CAA34-FC12-4ECB-8CA0-020F9CD54167}" srcOrd="0" destOrd="0" presId="urn:microsoft.com/office/officeart/2005/8/layout/orgChart1"/>
    <dgm:cxn modelId="{533E4F77-1B59-4C3C-8B1C-303B2E5A875D}" type="presParOf" srcId="{1D8915AB-8E49-4367-B86B-DCD6C2E56424}" destId="{F909A2A1-C67E-4C3B-900F-62A15D35EE2A}" srcOrd="1" destOrd="0" presId="urn:microsoft.com/office/officeart/2005/8/layout/orgChart1"/>
    <dgm:cxn modelId="{E3976962-F481-422B-B59E-DAA0BBF99147}" type="presParOf" srcId="{F909A2A1-C67E-4C3B-900F-62A15D35EE2A}" destId="{DBC42D25-0324-4357-9E1A-AD525949B75B}" srcOrd="0" destOrd="0" presId="urn:microsoft.com/office/officeart/2005/8/layout/orgChart1"/>
    <dgm:cxn modelId="{6A0D2704-C22B-41E8-A21E-FC546FBE4596}" type="presParOf" srcId="{DBC42D25-0324-4357-9E1A-AD525949B75B}" destId="{5AD31335-31F7-45EB-AB27-D68F14810184}" srcOrd="0" destOrd="0" presId="urn:microsoft.com/office/officeart/2005/8/layout/orgChart1"/>
    <dgm:cxn modelId="{E00D5373-85EC-44CB-BCB3-7FEE04DDFD7D}" type="presParOf" srcId="{DBC42D25-0324-4357-9E1A-AD525949B75B}" destId="{0E4C8BBD-E53C-4024-B96D-8F18A533A7F0}" srcOrd="1" destOrd="0" presId="urn:microsoft.com/office/officeart/2005/8/layout/orgChart1"/>
    <dgm:cxn modelId="{707F3DEC-D7E9-4928-96C8-BF2FCBDC466E}" type="presParOf" srcId="{F909A2A1-C67E-4C3B-900F-62A15D35EE2A}" destId="{F22742B9-5F2D-48AA-8D53-D1AE513A0EF0}" srcOrd="1" destOrd="0" presId="urn:microsoft.com/office/officeart/2005/8/layout/orgChart1"/>
    <dgm:cxn modelId="{8AED3CBD-A47C-461C-A139-CE1A1DA155D5}" type="presParOf" srcId="{F909A2A1-C67E-4C3B-900F-62A15D35EE2A}" destId="{9F5747EA-0DBD-410F-A44D-8FB5262662F7}" srcOrd="2" destOrd="0" presId="urn:microsoft.com/office/officeart/2005/8/layout/orgChart1"/>
    <dgm:cxn modelId="{D1998FC1-1892-45A0-ADBC-22FFE4A23D37}" type="presParOf" srcId="{640CFB5B-3F7C-4BEB-ADB3-3A65C98DC3F5}" destId="{03FF9DED-7872-48A7-85C2-915D8D3A2026}" srcOrd="2" destOrd="0" presId="urn:microsoft.com/office/officeart/2005/8/layout/orgChart1"/>
    <dgm:cxn modelId="{21CE3535-4F90-491A-8737-B0C31B77576E}" type="presParOf" srcId="{48E85327-BB09-496E-89E4-538A24560281}" destId="{83F010BD-96D7-4B9E-A404-212C3ADE11EC}" srcOrd="2" destOrd="0" presId="urn:microsoft.com/office/officeart/2005/8/layout/orgChart1"/>
    <dgm:cxn modelId="{C4BAC9DC-CF8C-4515-A329-84CCB3721B5B}" type="presParOf" srcId="{48E85327-BB09-496E-89E4-538A24560281}" destId="{AA7DEFA4-778A-4803-978F-132B2C30ECE7}" srcOrd="3" destOrd="0" presId="urn:microsoft.com/office/officeart/2005/8/layout/orgChart1"/>
    <dgm:cxn modelId="{E27E4B2F-D54C-4ED3-8109-90D42879F10F}" type="presParOf" srcId="{AA7DEFA4-778A-4803-978F-132B2C30ECE7}" destId="{06CD2AD4-06B5-4109-B238-C9C04CFBE457}" srcOrd="0" destOrd="0" presId="urn:microsoft.com/office/officeart/2005/8/layout/orgChart1"/>
    <dgm:cxn modelId="{FEC99B5A-4FBC-4FC5-9CDF-1CD89E73A6F3}" type="presParOf" srcId="{06CD2AD4-06B5-4109-B238-C9C04CFBE457}" destId="{9BFFEAB3-81D7-49AD-B188-EDB4EF8C84F6}" srcOrd="0" destOrd="0" presId="urn:microsoft.com/office/officeart/2005/8/layout/orgChart1"/>
    <dgm:cxn modelId="{09F165B3-D5EF-4E03-B393-B4CEB53AEAD0}" type="presParOf" srcId="{06CD2AD4-06B5-4109-B238-C9C04CFBE457}" destId="{F9491C8C-50B7-4746-A50E-5655EAB0217F}" srcOrd="1" destOrd="0" presId="urn:microsoft.com/office/officeart/2005/8/layout/orgChart1"/>
    <dgm:cxn modelId="{E456A7C4-958D-4E24-9630-EA3F68687FD8}" type="presParOf" srcId="{AA7DEFA4-778A-4803-978F-132B2C30ECE7}" destId="{98B94572-8F50-4FA2-B827-D9B3E88F4BA2}" srcOrd="1" destOrd="0" presId="urn:microsoft.com/office/officeart/2005/8/layout/orgChart1"/>
    <dgm:cxn modelId="{D9D524A4-226B-4434-AED9-3288F9F030F1}" type="presParOf" srcId="{98B94572-8F50-4FA2-B827-D9B3E88F4BA2}" destId="{EB336329-5EAB-4F53-9EE9-FB0F1B203DF5}" srcOrd="0" destOrd="0" presId="urn:microsoft.com/office/officeart/2005/8/layout/orgChart1"/>
    <dgm:cxn modelId="{539342DD-1509-487E-868F-5A0FA9F58F6B}" type="presParOf" srcId="{98B94572-8F50-4FA2-B827-D9B3E88F4BA2}" destId="{FDF7AF2E-4652-4FC8-AA33-5EEA9E7E89E7}" srcOrd="1" destOrd="0" presId="urn:microsoft.com/office/officeart/2005/8/layout/orgChart1"/>
    <dgm:cxn modelId="{471092D2-FCDD-4A4E-9D71-282CF44247F0}" type="presParOf" srcId="{FDF7AF2E-4652-4FC8-AA33-5EEA9E7E89E7}" destId="{132812DE-D4E7-462D-B753-2BB5582EA00F}" srcOrd="0" destOrd="0" presId="urn:microsoft.com/office/officeart/2005/8/layout/orgChart1"/>
    <dgm:cxn modelId="{7662DF95-8AAF-4FD6-A89A-A64980333BE8}" type="presParOf" srcId="{132812DE-D4E7-462D-B753-2BB5582EA00F}" destId="{D97FDE58-1319-4C57-869F-9B2D0C60BA2F}" srcOrd="0" destOrd="0" presId="urn:microsoft.com/office/officeart/2005/8/layout/orgChart1"/>
    <dgm:cxn modelId="{1B67AEBD-658E-46A9-83E2-689D0D7FB9C6}" type="presParOf" srcId="{132812DE-D4E7-462D-B753-2BB5582EA00F}" destId="{E1F5D76A-2CF3-47A9-8ACF-2F2DBA91B183}" srcOrd="1" destOrd="0" presId="urn:microsoft.com/office/officeart/2005/8/layout/orgChart1"/>
    <dgm:cxn modelId="{FF1C1133-22E4-49CC-9EE6-1D572EE01797}" type="presParOf" srcId="{FDF7AF2E-4652-4FC8-AA33-5EEA9E7E89E7}" destId="{748EE372-6131-4F26-A852-3EB89232BCEC}" srcOrd="1" destOrd="0" presId="urn:microsoft.com/office/officeart/2005/8/layout/orgChart1"/>
    <dgm:cxn modelId="{6727D1B6-AB2F-4105-A427-90E42938D3CB}" type="presParOf" srcId="{FDF7AF2E-4652-4FC8-AA33-5EEA9E7E89E7}" destId="{82842C16-96AF-4F73-A2CA-8F33A40C8B37}" srcOrd="2" destOrd="0" presId="urn:microsoft.com/office/officeart/2005/8/layout/orgChart1"/>
    <dgm:cxn modelId="{1900354B-343E-4145-AA6C-6A66A0710E48}" type="presParOf" srcId="{AA7DEFA4-778A-4803-978F-132B2C30ECE7}" destId="{93ACD5B1-EB51-4045-91D0-A9580EA14598}" srcOrd="2" destOrd="0" presId="urn:microsoft.com/office/officeart/2005/8/layout/orgChart1"/>
    <dgm:cxn modelId="{2C702C9E-2321-4B36-9695-ABC8BB600C7D}" type="presParOf" srcId="{48E85327-BB09-496E-89E4-538A24560281}" destId="{1DC6ED9A-53B4-4B77-A3CD-40512B6AA1C0}" srcOrd="4" destOrd="0" presId="urn:microsoft.com/office/officeart/2005/8/layout/orgChart1"/>
    <dgm:cxn modelId="{6A814617-E494-4891-8DC3-F350595E0644}" type="presParOf" srcId="{48E85327-BB09-496E-89E4-538A24560281}" destId="{2B2723F6-B5AC-41A1-9C98-0397C9A27859}" srcOrd="5" destOrd="0" presId="urn:microsoft.com/office/officeart/2005/8/layout/orgChart1"/>
    <dgm:cxn modelId="{B89894A8-7568-41D1-9E8A-85DD2CF3ADE0}" type="presParOf" srcId="{2B2723F6-B5AC-41A1-9C98-0397C9A27859}" destId="{123EEF88-FDDB-444A-A8D1-103107E0D920}" srcOrd="0" destOrd="0" presId="urn:microsoft.com/office/officeart/2005/8/layout/orgChart1"/>
    <dgm:cxn modelId="{2F4CD8A1-0CDF-49B0-9F94-A1452B9ACB35}" type="presParOf" srcId="{123EEF88-FDDB-444A-A8D1-103107E0D920}" destId="{0B1D3241-854E-4BBA-A2D2-9F969707119E}" srcOrd="0" destOrd="0" presId="urn:microsoft.com/office/officeart/2005/8/layout/orgChart1"/>
    <dgm:cxn modelId="{8C115855-ACAF-4902-B33F-BEDAB9519C07}" type="presParOf" srcId="{123EEF88-FDDB-444A-A8D1-103107E0D920}" destId="{5071490A-14C7-451A-9CDC-DA9A5D501324}" srcOrd="1" destOrd="0" presId="urn:microsoft.com/office/officeart/2005/8/layout/orgChart1"/>
    <dgm:cxn modelId="{2E4F4528-806C-466A-A956-2F94455EE610}" type="presParOf" srcId="{2B2723F6-B5AC-41A1-9C98-0397C9A27859}" destId="{B4581B54-0B42-4218-9B12-DF605A6A9E32}" srcOrd="1" destOrd="0" presId="urn:microsoft.com/office/officeart/2005/8/layout/orgChart1"/>
    <dgm:cxn modelId="{420560F5-CD46-4BE4-BC00-EF0D2D4DD0F8}" type="presParOf" srcId="{B4581B54-0B42-4218-9B12-DF605A6A9E32}" destId="{C626B3C2-C233-48B1-B356-8358A1A62F05}" srcOrd="0" destOrd="0" presId="urn:microsoft.com/office/officeart/2005/8/layout/orgChart1"/>
    <dgm:cxn modelId="{50322810-C719-49FF-BAEC-729B1196A49B}" type="presParOf" srcId="{B4581B54-0B42-4218-9B12-DF605A6A9E32}" destId="{C40E1B89-7629-4F09-803F-3D4CF355CF47}" srcOrd="1" destOrd="0" presId="urn:microsoft.com/office/officeart/2005/8/layout/orgChart1"/>
    <dgm:cxn modelId="{7E798883-5B70-47B0-83AD-FCA372341935}" type="presParOf" srcId="{C40E1B89-7629-4F09-803F-3D4CF355CF47}" destId="{0D9B6D32-528C-4EFD-B692-8E4ED763C8D7}" srcOrd="0" destOrd="0" presId="urn:microsoft.com/office/officeart/2005/8/layout/orgChart1"/>
    <dgm:cxn modelId="{2F9F4961-A98C-4F61-8AEB-F801084D4700}" type="presParOf" srcId="{0D9B6D32-528C-4EFD-B692-8E4ED763C8D7}" destId="{9A9777E9-2693-45EF-840F-952185EA304D}" srcOrd="0" destOrd="0" presId="urn:microsoft.com/office/officeart/2005/8/layout/orgChart1"/>
    <dgm:cxn modelId="{E9583464-3074-4493-891F-214A25F2BA45}" type="presParOf" srcId="{0D9B6D32-528C-4EFD-B692-8E4ED763C8D7}" destId="{20C0D093-0B91-48F6-9EEA-7E3AC274CCD0}" srcOrd="1" destOrd="0" presId="urn:microsoft.com/office/officeart/2005/8/layout/orgChart1"/>
    <dgm:cxn modelId="{E10B9F07-E79D-4605-A8B5-B9D683FCEEDA}" type="presParOf" srcId="{C40E1B89-7629-4F09-803F-3D4CF355CF47}" destId="{22E76680-D198-46CE-8FCA-C2BF31CB3DEC}" srcOrd="1" destOrd="0" presId="urn:microsoft.com/office/officeart/2005/8/layout/orgChart1"/>
    <dgm:cxn modelId="{5312F388-F9DA-47F7-B032-B6367B4810EF}" type="presParOf" srcId="{C40E1B89-7629-4F09-803F-3D4CF355CF47}" destId="{C00147D3-2F07-4F28-B7A8-207AC78F425D}" srcOrd="2" destOrd="0" presId="urn:microsoft.com/office/officeart/2005/8/layout/orgChart1"/>
    <dgm:cxn modelId="{89C7B998-1365-4F49-9C85-D4303950A9D7}" type="presParOf" srcId="{2B2723F6-B5AC-41A1-9C98-0397C9A27859}" destId="{CAA4B60D-0F51-45F1-AFCD-A76194C96ED3}" srcOrd="2" destOrd="0" presId="urn:microsoft.com/office/officeart/2005/8/layout/orgChart1"/>
    <dgm:cxn modelId="{A1182075-46DB-4E6B-9550-62C9CE310DC4}" type="presParOf" srcId="{48E85327-BB09-496E-89E4-538A24560281}" destId="{0D38B2DE-EB25-4933-85D3-B2345055AF93}" srcOrd="6" destOrd="0" presId="urn:microsoft.com/office/officeart/2005/8/layout/orgChart1"/>
    <dgm:cxn modelId="{7F95CF39-2381-4B1F-8478-605A85AA7C62}" type="presParOf" srcId="{48E85327-BB09-496E-89E4-538A24560281}" destId="{81B753F3-B778-4421-9474-01E14EFD85B7}" srcOrd="7" destOrd="0" presId="urn:microsoft.com/office/officeart/2005/8/layout/orgChart1"/>
    <dgm:cxn modelId="{D258502F-E445-4BEE-8434-B2B92B82B95A}" type="presParOf" srcId="{81B753F3-B778-4421-9474-01E14EFD85B7}" destId="{F428B27D-2B3A-440C-B77E-D3FCB7585407}" srcOrd="0" destOrd="0" presId="urn:microsoft.com/office/officeart/2005/8/layout/orgChart1"/>
    <dgm:cxn modelId="{F274232E-C0F9-46FC-B622-34522B47623B}" type="presParOf" srcId="{F428B27D-2B3A-440C-B77E-D3FCB7585407}" destId="{0126E02D-93B9-40BD-99B1-B2EC6FBD8FA3}" srcOrd="0" destOrd="0" presId="urn:microsoft.com/office/officeart/2005/8/layout/orgChart1"/>
    <dgm:cxn modelId="{B0D87B36-9422-4F83-B14A-0D6A478A85EA}" type="presParOf" srcId="{F428B27D-2B3A-440C-B77E-D3FCB7585407}" destId="{AC1BCF82-2C50-40B3-AA3F-1E9AF28D7CF2}" srcOrd="1" destOrd="0" presId="urn:microsoft.com/office/officeart/2005/8/layout/orgChart1"/>
    <dgm:cxn modelId="{674D6F1C-CB7F-408E-A706-AC328BE437D1}" type="presParOf" srcId="{81B753F3-B778-4421-9474-01E14EFD85B7}" destId="{1703BF63-263C-45B0-BA68-587A03A01C4C}" srcOrd="1" destOrd="0" presId="urn:microsoft.com/office/officeart/2005/8/layout/orgChart1"/>
    <dgm:cxn modelId="{BA61BA83-DAF5-4864-8C6E-729F64788BB8}" type="presParOf" srcId="{1703BF63-263C-45B0-BA68-587A03A01C4C}" destId="{8866D362-A6B7-4AE2-8EBE-4329D043B5E8}" srcOrd="0" destOrd="0" presId="urn:microsoft.com/office/officeart/2005/8/layout/orgChart1"/>
    <dgm:cxn modelId="{3C107F29-6F1A-4041-98D4-8D34FCD0C3C8}" type="presParOf" srcId="{1703BF63-263C-45B0-BA68-587A03A01C4C}" destId="{5A1FD38E-B6C2-4193-A2D9-7A988106A266}" srcOrd="1" destOrd="0" presId="urn:microsoft.com/office/officeart/2005/8/layout/orgChart1"/>
    <dgm:cxn modelId="{F34E7650-1C4A-4C97-8151-5D2CB2110C22}" type="presParOf" srcId="{5A1FD38E-B6C2-4193-A2D9-7A988106A266}" destId="{275D4481-EFC3-4F45-B2B9-E01835702E62}" srcOrd="0" destOrd="0" presId="urn:microsoft.com/office/officeart/2005/8/layout/orgChart1"/>
    <dgm:cxn modelId="{4E19E35F-4D30-4BC0-BFB5-50406064F60A}" type="presParOf" srcId="{275D4481-EFC3-4F45-B2B9-E01835702E62}" destId="{E5A33409-E3AF-4E7C-870C-DECA3BAA5CA2}" srcOrd="0" destOrd="0" presId="urn:microsoft.com/office/officeart/2005/8/layout/orgChart1"/>
    <dgm:cxn modelId="{130CDDF6-FE55-44D9-870A-01D8BDAAE6C3}" type="presParOf" srcId="{275D4481-EFC3-4F45-B2B9-E01835702E62}" destId="{E0E098F1-F7EA-4E98-A9A5-CE3C1246FBC6}" srcOrd="1" destOrd="0" presId="urn:microsoft.com/office/officeart/2005/8/layout/orgChart1"/>
    <dgm:cxn modelId="{A307575C-4677-4528-BE94-5FF61871263D}" type="presParOf" srcId="{5A1FD38E-B6C2-4193-A2D9-7A988106A266}" destId="{B857755C-8738-4301-BE6A-4C1633863B92}" srcOrd="1" destOrd="0" presId="urn:microsoft.com/office/officeart/2005/8/layout/orgChart1"/>
    <dgm:cxn modelId="{EFDEF8C5-7103-4B95-B474-F4D3A646E258}" type="presParOf" srcId="{5A1FD38E-B6C2-4193-A2D9-7A988106A266}" destId="{BF1228C5-B3C5-4EE8-B58C-BFDC4FC6F6FF}" srcOrd="2" destOrd="0" presId="urn:microsoft.com/office/officeart/2005/8/layout/orgChart1"/>
    <dgm:cxn modelId="{C6DCE0B8-A333-4AED-A6CC-6FEFAA9D9502}" type="presParOf" srcId="{81B753F3-B778-4421-9474-01E14EFD85B7}" destId="{414C37FD-2879-47FD-B5AB-C8B4BFC4CF58}" srcOrd="2" destOrd="0" presId="urn:microsoft.com/office/officeart/2005/8/layout/orgChart1"/>
    <dgm:cxn modelId="{1077F2F9-840E-4B7F-8CB8-5B0BAF46B720}" type="presParOf" srcId="{48E85327-BB09-496E-89E4-538A24560281}" destId="{3DB38373-A653-4D84-B892-2207B0206453}" srcOrd="8" destOrd="0" presId="urn:microsoft.com/office/officeart/2005/8/layout/orgChart1"/>
    <dgm:cxn modelId="{48783F8F-0E0D-4736-91F5-F77802012A4A}" type="presParOf" srcId="{48E85327-BB09-496E-89E4-538A24560281}" destId="{CC7701D7-09BF-4A08-91EE-755294568640}" srcOrd="9" destOrd="0" presId="urn:microsoft.com/office/officeart/2005/8/layout/orgChart1"/>
    <dgm:cxn modelId="{39C13A77-7D9B-406F-96C2-1C5429FA4626}" type="presParOf" srcId="{CC7701D7-09BF-4A08-91EE-755294568640}" destId="{55400DBA-75CC-43CF-8132-00821CDD8D55}" srcOrd="0" destOrd="0" presId="urn:microsoft.com/office/officeart/2005/8/layout/orgChart1"/>
    <dgm:cxn modelId="{5AA64710-000E-431F-83B5-E54ABDBDE079}" type="presParOf" srcId="{55400DBA-75CC-43CF-8132-00821CDD8D55}" destId="{A3B5F1AC-D8FB-41C5-BF79-D09DC78569FD}" srcOrd="0" destOrd="0" presId="urn:microsoft.com/office/officeart/2005/8/layout/orgChart1"/>
    <dgm:cxn modelId="{F19C3174-DBB4-480F-AEDB-02E827C485E8}" type="presParOf" srcId="{55400DBA-75CC-43CF-8132-00821CDD8D55}" destId="{C37D8404-252E-4934-B6F6-40950E5C88A2}" srcOrd="1" destOrd="0" presId="urn:microsoft.com/office/officeart/2005/8/layout/orgChart1"/>
    <dgm:cxn modelId="{3A9BBDDB-88EE-4D7A-B2AC-C1D4AB8A116A}" type="presParOf" srcId="{CC7701D7-09BF-4A08-91EE-755294568640}" destId="{DAB0FE47-4C27-4EDC-8264-25906C5372D6}" srcOrd="1" destOrd="0" presId="urn:microsoft.com/office/officeart/2005/8/layout/orgChart1"/>
    <dgm:cxn modelId="{88F750FB-2FB1-4F9B-B24C-C192F0B9B17C}" type="presParOf" srcId="{DAB0FE47-4C27-4EDC-8264-25906C5372D6}" destId="{F90BCB46-ECE3-42C3-BFE4-D785EDE88446}" srcOrd="0" destOrd="0" presId="urn:microsoft.com/office/officeart/2005/8/layout/orgChart1"/>
    <dgm:cxn modelId="{624779CE-9FC2-42DC-89DB-8F9D570E65C7}" type="presParOf" srcId="{DAB0FE47-4C27-4EDC-8264-25906C5372D6}" destId="{3B9BD446-F15B-44FE-9E06-EBABB4BA1F09}" srcOrd="1" destOrd="0" presId="urn:microsoft.com/office/officeart/2005/8/layout/orgChart1"/>
    <dgm:cxn modelId="{C34E5236-418B-4C2B-964F-34CAD3D49ECC}" type="presParOf" srcId="{3B9BD446-F15B-44FE-9E06-EBABB4BA1F09}" destId="{52034337-0382-4F71-8D25-A04CB599DA98}" srcOrd="0" destOrd="0" presId="urn:microsoft.com/office/officeart/2005/8/layout/orgChart1"/>
    <dgm:cxn modelId="{F08FE659-2C89-448D-9F4F-55AEDE4A704A}" type="presParOf" srcId="{52034337-0382-4F71-8D25-A04CB599DA98}" destId="{254FCED3-0071-49AF-B53A-5517A0A95672}" srcOrd="0" destOrd="0" presId="urn:microsoft.com/office/officeart/2005/8/layout/orgChart1"/>
    <dgm:cxn modelId="{3C34CB6B-2ABD-4BB8-A5CF-56F990F23839}" type="presParOf" srcId="{52034337-0382-4F71-8D25-A04CB599DA98}" destId="{84981B7B-3A8E-4C10-9656-A0F200CFEFDB}" srcOrd="1" destOrd="0" presId="urn:microsoft.com/office/officeart/2005/8/layout/orgChart1"/>
    <dgm:cxn modelId="{2C03AA33-1F6C-4DDB-8951-744B2D85D3B4}" type="presParOf" srcId="{3B9BD446-F15B-44FE-9E06-EBABB4BA1F09}" destId="{474E2A6A-45F3-44A4-92E4-F13C292FA276}" srcOrd="1" destOrd="0" presId="urn:microsoft.com/office/officeart/2005/8/layout/orgChart1"/>
    <dgm:cxn modelId="{B1627238-DDC6-41CB-B50F-908C6B4AF4F7}" type="presParOf" srcId="{3B9BD446-F15B-44FE-9E06-EBABB4BA1F09}" destId="{E4B009C6-D74C-4A45-B4C5-D156567FF2A9}" srcOrd="2" destOrd="0" presId="urn:microsoft.com/office/officeart/2005/8/layout/orgChart1"/>
    <dgm:cxn modelId="{5B971C2F-2602-495E-8B1B-F0BD5D743AC9}" type="presParOf" srcId="{CC7701D7-09BF-4A08-91EE-755294568640}" destId="{42598AA1-7379-4304-B018-041F7A531019}" srcOrd="2" destOrd="0" presId="urn:microsoft.com/office/officeart/2005/8/layout/orgChart1"/>
    <dgm:cxn modelId="{F47A4487-1BD7-4675-88A6-07BB5CCC2DDF}" type="presParOf" srcId="{48E85327-BB09-496E-89E4-538A24560281}" destId="{B5894045-5DD5-44E6-ADCB-3397ABE9EF41}" srcOrd="10" destOrd="0" presId="urn:microsoft.com/office/officeart/2005/8/layout/orgChart1"/>
    <dgm:cxn modelId="{4FCDD6B5-6E6A-4F3C-8DBD-B2A3C4605497}" type="presParOf" srcId="{48E85327-BB09-496E-89E4-538A24560281}" destId="{BD533DCA-F1DE-45E4-A6BB-5F6B1F59A8A7}" srcOrd="11" destOrd="0" presId="urn:microsoft.com/office/officeart/2005/8/layout/orgChart1"/>
    <dgm:cxn modelId="{EFFD1A9F-D5A5-47D7-AEEF-9EED98069754}" type="presParOf" srcId="{BD533DCA-F1DE-45E4-A6BB-5F6B1F59A8A7}" destId="{94A28D93-245D-42FA-8B56-FFC6E3E355D0}" srcOrd="0" destOrd="0" presId="urn:microsoft.com/office/officeart/2005/8/layout/orgChart1"/>
    <dgm:cxn modelId="{84DC695E-0A91-4ED0-8940-48EB226E99FC}" type="presParOf" srcId="{94A28D93-245D-42FA-8B56-FFC6E3E355D0}" destId="{F234460D-3DF9-4799-9C94-96FEF823861F}" srcOrd="0" destOrd="0" presId="urn:microsoft.com/office/officeart/2005/8/layout/orgChart1"/>
    <dgm:cxn modelId="{5D2569E2-9F17-4F77-AE02-25E2700AAFC3}" type="presParOf" srcId="{94A28D93-245D-42FA-8B56-FFC6E3E355D0}" destId="{6F411C38-C17C-41B8-BEC4-F7C16E80239A}" srcOrd="1" destOrd="0" presId="urn:microsoft.com/office/officeart/2005/8/layout/orgChart1"/>
    <dgm:cxn modelId="{7F54CFCF-217C-4B6C-A737-ECC848FF6B3A}" type="presParOf" srcId="{BD533DCA-F1DE-45E4-A6BB-5F6B1F59A8A7}" destId="{30F0096D-6275-4E05-AA73-A8CE178F5887}" srcOrd="1" destOrd="0" presId="urn:microsoft.com/office/officeart/2005/8/layout/orgChart1"/>
    <dgm:cxn modelId="{70E29170-9BB6-4A78-8442-7CA455F78C5A}" type="presParOf" srcId="{30F0096D-6275-4E05-AA73-A8CE178F5887}" destId="{BF9E49EE-22BA-42CF-8AE5-FA807BBE1103}" srcOrd="0" destOrd="0" presId="urn:microsoft.com/office/officeart/2005/8/layout/orgChart1"/>
    <dgm:cxn modelId="{BB71B0D7-7199-469D-B9CA-B47DFF2657DE}" type="presParOf" srcId="{30F0096D-6275-4E05-AA73-A8CE178F5887}" destId="{4628733B-BAF2-4FE2-9B97-8E04024CD848}" srcOrd="1" destOrd="0" presId="urn:microsoft.com/office/officeart/2005/8/layout/orgChart1"/>
    <dgm:cxn modelId="{5DF8CEEA-7E2A-4376-81E7-8C99AD1AF0EE}" type="presParOf" srcId="{4628733B-BAF2-4FE2-9B97-8E04024CD848}" destId="{6BD3CB36-6CD2-4BDA-AA9E-E8174A085B80}" srcOrd="0" destOrd="0" presId="urn:microsoft.com/office/officeart/2005/8/layout/orgChart1"/>
    <dgm:cxn modelId="{575A03BC-F38F-47A4-802E-A4651ABC8764}" type="presParOf" srcId="{6BD3CB36-6CD2-4BDA-AA9E-E8174A085B80}" destId="{1148A4B4-5A0A-4DF9-82C7-266E77F84EDC}" srcOrd="0" destOrd="0" presId="urn:microsoft.com/office/officeart/2005/8/layout/orgChart1"/>
    <dgm:cxn modelId="{2F45DD8B-F531-4130-9247-5797F66A3045}" type="presParOf" srcId="{6BD3CB36-6CD2-4BDA-AA9E-E8174A085B80}" destId="{51A73D0F-7C7B-4F36-B38E-D122C511E1C3}" srcOrd="1" destOrd="0" presId="urn:microsoft.com/office/officeart/2005/8/layout/orgChart1"/>
    <dgm:cxn modelId="{C3E2B1C9-6DAC-422C-BFE9-6E7D7B7EBE90}" type="presParOf" srcId="{4628733B-BAF2-4FE2-9B97-8E04024CD848}" destId="{8E73C504-C321-4530-B778-5D2E3FBF4CC8}" srcOrd="1" destOrd="0" presId="urn:microsoft.com/office/officeart/2005/8/layout/orgChart1"/>
    <dgm:cxn modelId="{B5AF1501-8084-4128-973A-5B506CE915C6}" type="presParOf" srcId="{4628733B-BAF2-4FE2-9B97-8E04024CD848}" destId="{20C5A5D5-0170-4D10-836E-86385C87BCFD}" srcOrd="2" destOrd="0" presId="urn:microsoft.com/office/officeart/2005/8/layout/orgChart1"/>
    <dgm:cxn modelId="{775B3D9C-56E8-4B18-8811-BA2A68298CC1}" type="presParOf" srcId="{BD533DCA-F1DE-45E4-A6BB-5F6B1F59A8A7}" destId="{030DCE06-7C70-4DEC-9F7C-3406821B2F2C}" srcOrd="2" destOrd="0" presId="urn:microsoft.com/office/officeart/2005/8/layout/orgChart1"/>
    <dgm:cxn modelId="{2D7B6620-C972-4425-B790-9C4F05E7B301}" type="presParOf" srcId="{48E85327-BB09-496E-89E4-538A24560281}" destId="{FE689F6E-B453-4131-B53E-AD26B1A2B406}" srcOrd="12" destOrd="0" presId="urn:microsoft.com/office/officeart/2005/8/layout/orgChart1"/>
    <dgm:cxn modelId="{5DDC3CF3-0FC9-490B-93E9-85E064743A30}" type="presParOf" srcId="{48E85327-BB09-496E-89E4-538A24560281}" destId="{A0E962B5-1BC4-40DA-AE8D-2436E9A9A70B}" srcOrd="13" destOrd="0" presId="urn:microsoft.com/office/officeart/2005/8/layout/orgChart1"/>
    <dgm:cxn modelId="{200D2534-0E9B-4B38-90D4-507F2C30D831}" type="presParOf" srcId="{A0E962B5-1BC4-40DA-AE8D-2436E9A9A70B}" destId="{A702E13F-30AD-47ED-B8BC-A2AB383ADCF7}" srcOrd="0" destOrd="0" presId="urn:microsoft.com/office/officeart/2005/8/layout/orgChart1"/>
    <dgm:cxn modelId="{ED2A71D9-DE9B-4EDB-8E2B-A42FC3706300}" type="presParOf" srcId="{A702E13F-30AD-47ED-B8BC-A2AB383ADCF7}" destId="{AD3EA41D-EC0D-4328-9AF5-58723D206DF2}" srcOrd="0" destOrd="0" presId="urn:microsoft.com/office/officeart/2005/8/layout/orgChart1"/>
    <dgm:cxn modelId="{C9A15982-0C34-47C5-BA4D-74A2CCA1717B}" type="presParOf" srcId="{A702E13F-30AD-47ED-B8BC-A2AB383ADCF7}" destId="{60E1F2BD-FBE5-474C-81A4-4326DC6A9788}" srcOrd="1" destOrd="0" presId="urn:microsoft.com/office/officeart/2005/8/layout/orgChart1"/>
    <dgm:cxn modelId="{8798C609-7D45-4955-800E-2C8610FEC9D2}" type="presParOf" srcId="{A0E962B5-1BC4-40DA-AE8D-2436E9A9A70B}" destId="{F2A075C2-255A-4457-A1C6-38FD4958A26F}" srcOrd="1" destOrd="0" presId="urn:microsoft.com/office/officeart/2005/8/layout/orgChart1"/>
    <dgm:cxn modelId="{C79ACD0E-447C-4C9D-B43B-A4A5775B9319}" type="presParOf" srcId="{F2A075C2-255A-4457-A1C6-38FD4958A26F}" destId="{DC8E9898-6FCC-4FCF-9295-0BF4F0E8446F}" srcOrd="0" destOrd="0" presId="urn:microsoft.com/office/officeart/2005/8/layout/orgChart1"/>
    <dgm:cxn modelId="{21136155-D6AA-4F8E-8EC6-5DB1B36A1A3D}" type="presParOf" srcId="{F2A075C2-255A-4457-A1C6-38FD4958A26F}" destId="{D688CA1E-0BB5-4509-A876-61F2DA4B36C7}" srcOrd="1" destOrd="0" presId="urn:microsoft.com/office/officeart/2005/8/layout/orgChart1"/>
    <dgm:cxn modelId="{E2E4EFF0-9193-4CC6-89B6-10E588ECB706}" type="presParOf" srcId="{D688CA1E-0BB5-4509-A876-61F2DA4B36C7}" destId="{A13A40C8-3E55-4A57-94F7-58EFE035EFBE}" srcOrd="0" destOrd="0" presId="urn:microsoft.com/office/officeart/2005/8/layout/orgChart1"/>
    <dgm:cxn modelId="{CEA0282F-B6BC-4062-BF3B-D4A378BE7868}" type="presParOf" srcId="{A13A40C8-3E55-4A57-94F7-58EFE035EFBE}" destId="{1FD09789-336C-49D1-B4C0-46DF30956E3A}" srcOrd="0" destOrd="0" presId="urn:microsoft.com/office/officeart/2005/8/layout/orgChart1"/>
    <dgm:cxn modelId="{B8227179-1520-451A-8BAD-8B334DE0191E}" type="presParOf" srcId="{A13A40C8-3E55-4A57-94F7-58EFE035EFBE}" destId="{1E15D7AB-0E76-46E3-9888-CB466A08B841}" srcOrd="1" destOrd="0" presId="urn:microsoft.com/office/officeart/2005/8/layout/orgChart1"/>
    <dgm:cxn modelId="{ED7FD5A8-5A8E-40C7-B822-96F46DE06073}" type="presParOf" srcId="{D688CA1E-0BB5-4509-A876-61F2DA4B36C7}" destId="{CB526F59-4087-47BD-B6C1-335F5993D66C}" srcOrd="1" destOrd="0" presId="urn:microsoft.com/office/officeart/2005/8/layout/orgChart1"/>
    <dgm:cxn modelId="{01812FB7-A6DB-44F9-A449-57B2486570E2}" type="presParOf" srcId="{D688CA1E-0BB5-4509-A876-61F2DA4B36C7}" destId="{54CDAE71-67A7-4734-AB2B-010A5A379B3F}" srcOrd="2" destOrd="0" presId="urn:microsoft.com/office/officeart/2005/8/layout/orgChart1"/>
    <dgm:cxn modelId="{9981AD6C-7EE4-4412-9AC1-EFD22254E08A}" type="presParOf" srcId="{A0E962B5-1BC4-40DA-AE8D-2436E9A9A70B}" destId="{9AB425C6-9C57-4BF4-B534-A1BC63479DD2}" srcOrd="2" destOrd="0" presId="urn:microsoft.com/office/officeart/2005/8/layout/orgChart1"/>
    <dgm:cxn modelId="{98539603-2BE1-4361-8EC3-C93A097963BF}" type="presParOf" srcId="{EAFB5076-904D-4BB7-A016-DE3C80F7DC5B}" destId="{A88F0E1E-6675-4DD5-B433-83556536DC6E}" srcOrd="2" destOrd="0" presId="urn:microsoft.com/office/officeart/2005/8/layout/orgChart1"/>
    <dgm:cxn modelId="{C10E8999-4541-4718-823D-8107A2FACBF6}" type="presParOf" srcId="{A88F0E1E-6675-4DD5-B433-83556536DC6E}" destId="{5450E511-566B-4EC8-AE99-56645FF60295}" srcOrd="0" destOrd="0" presId="urn:microsoft.com/office/officeart/2005/8/layout/orgChart1"/>
    <dgm:cxn modelId="{4040F613-9B11-4E4F-95A0-6BC8F682189C}" type="presParOf" srcId="{A88F0E1E-6675-4DD5-B433-83556536DC6E}" destId="{4746B8A2-5267-4CC8-9E75-8D7B96467E13}" srcOrd="1" destOrd="0" presId="urn:microsoft.com/office/officeart/2005/8/layout/orgChart1"/>
    <dgm:cxn modelId="{D4251E77-6203-4895-BE9D-4FF99908C4D0}" type="presParOf" srcId="{4746B8A2-5267-4CC8-9E75-8D7B96467E13}" destId="{1C21425A-9D2E-4951-A99C-8B91BAA17567}" srcOrd="0" destOrd="0" presId="urn:microsoft.com/office/officeart/2005/8/layout/orgChart1"/>
    <dgm:cxn modelId="{31B787A9-45B8-4B89-9A79-35136C0AC580}" type="presParOf" srcId="{1C21425A-9D2E-4951-A99C-8B91BAA17567}" destId="{A4429B51-C4A6-41FF-946E-6F91AED01035}" srcOrd="0" destOrd="0" presId="urn:microsoft.com/office/officeart/2005/8/layout/orgChart1"/>
    <dgm:cxn modelId="{80C1E7ED-AFCD-479F-9B5A-78CE0684E8E5}" type="presParOf" srcId="{1C21425A-9D2E-4951-A99C-8B91BAA17567}" destId="{9AA76EE3-F130-440A-A47C-EE417BFD0270}" srcOrd="1" destOrd="0" presId="urn:microsoft.com/office/officeart/2005/8/layout/orgChart1"/>
    <dgm:cxn modelId="{B248CA37-7F78-48C0-9833-E651EB027739}" type="presParOf" srcId="{4746B8A2-5267-4CC8-9E75-8D7B96467E13}" destId="{516CCF7F-163C-4966-972D-A26160359EAB}" srcOrd="1" destOrd="0" presId="urn:microsoft.com/office/officeart/2005/8/layout/orgChart1"/>
    <dgm:cxn modelId="{4366F39B-5A4A-4698-867B-0DF53DD9C480}" type="presParOf" srcId="{4746B8A2-5267-4CC8-9E75-8D7B96467E13}" destId="{E8195E9E-8353-456F-ABB4-EA02149290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B88D7F-7924-4DA8-BDBD-617877A90A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9DECBC-FE0F-4110-A6B5-D3F1F5DCD6D2}">
      <dgm:prSet phldrT="[Text]" custT="1"/>
      <dgm:spPr/>
      <dgm:t>
        <a:bodyPr/>
        <a:lstStyle/>
        <a:p>
          <a:r>
            <a:rPr lang="en-US" sz="1200" dirty="0" smtClean="0"/>
            <a:t>CIO</a:t>
          </a:r>
          <a:endParaRPr lang="en-US" sz="1200" dirty="0"/>
        </a:p>
      </dgm:t>
    </dgm:pt>
    <dgm:pt modelId="{41CC3FFB-37EC-46F3-87A7-60C256F74FF5}" type="parTrans" cxnId="{F3C183BE-5737-4796-9C95-944E65F6C39F}">
      <dgm:prSet/>
      <dgm:spPr/>
      <dgm:t>
        <a:bodyPr/>
        <a:lstStyle/>
        <a:p>
          <a:endParaRPr lang="en-US" sz="2800"/>
        </a:p>
      </dgm:t>
    </dgm:pt>
    <dgm:pt modelId="{B9FA9E37-76C8-49A2-8DA0-030909B23809}" type="sibTrans" cxnId="{F3C183BE-5737-4796-9C95-944E65F6C39F}">
      <dgm:prSet/>
      <dgm:spPr/>
      <dgm:t>
        <a:bodyPr/>
        <a:lstStyle/>
        <a:p>
          <a:endParaRPr lang="en-US" sz="2800"/>
        </a:p>
      </dgm:t>
    </dgm:pt>
    <dgm:pt modelId="{8FC77277-185D-4993-A7B6-96D66164CC24}" type="asst">
      <dgm:prSet phldrT="[Text]" custT="1"/>
      <dgm:spPr/>
      <dgm:t>
        <a:bodyPr/>
        <a:lstStyle/>
        <a:p>
          <a:r>
            <a:rPr lang="en-US" sz="1200" dirty="0" smtClean="0"/>
            <a:t>Executive Asst. </a:t>
          </a:r>
          <a:endParaRPr lang="en-US" sz="1200" dirty="0"/>
        </a:p>
      </dgm:t>
    </dgm:pt>
    <dgm:pt modelId="{855807B9-C01B-4AD3-8AD6-D0319AA38927}" type="parTrans" cxnId="{EBAAB1F2-779E-4867-B83A-B35CC29CE936}">
      <dgm:prSet/>
      <dgm:spPr/>
      <dgm:t>
        <a:bodyPr/>
        <a:lstStyle/>
        <a:p>
          <a:endParaRPr lang="en-US" sz="2800"/>
        </a:p>
      </dgm:t>
    </dgm:pt>
    <dgm:pt modelId="{2597819E-5BAB-489E-886B-3D2A86B43220}" type="sibTrans" cxnId="{EBAAB1F2-779E-4867-B83A-B35CC29CE936}">
      <dgm:prSet/>
      <dgm:spPr/>
      <dgm:t>
        <a:bodyPr/>
        <a:lstStyle/>
        <a:p>
          <a:endParaRPr lang="en-US" sz="2800"/>
        </a:p>
      </dgm:t>
    </dgm:pt>
    <dgm:pt modelId="{552B4C4F-8A9D-4A03-BD4A-CCEEFCAAFCEF}">
      <dgm:prSet phldrT="[Text]" custT="1"/>
      <dgm:spPr/>
      <dgm:t>
        <a:bodyPr/>
        <a:lstStyle/>
        <a:p>
          <a:r>
            <a:rPr lang="en-US" sz="1200" dirty="0" smtClean="0"/>
            <a:t>GM Networks &amp; Infrastructure</a:t>
          </a:r>
          <a:endParaRPr lang="en-US" sz="1200" dirty="0"/>
        </a:p>
      </dgm:t>
    </dgm:pt>
    <dgm:pt modelId="{A0466681-212F-4293-A9CC-28C18B16D837}" type="parTrans" cxnId="{F1D07541-EB61-4B05-A5AD-1C185C24CE5D}">
      <dgm:prSet/>
      <dgm:spPr/>
      <dgm:t>
        <a:bodyPr/>
        <a:lstStyle/>
        <a:p>
          <a:endParaRPr lang="en-US" sz="2800"/>
        </a:p>
      </dgm:t>
    </dgm:pt>
    <dgm:pt modelId="{ACFE1047-952C-4060-B35D-ABA71AB318EB}" type="sibTrans" cxnId="{F1D07541-EB61-4B05-A5AD-1C185C24CE5D}">
      <dgm:prSet/>
      <dgm:spPr/>
      <dgm:t>
        <a:bodyPr/>
        <a:lstStyle/>
        <a:p>
          <a:endParaRPr lang="en-US" sz="2800"/>
        </a:p>
      </dgm:t>
    </dgm:pt>
    <dgm:pt modelId="{B4604EFE-E657-460C-B2F8-2F09DD7C3E9C}">
      <dgm:prSet phldrT="[Text]" custT="1"/>
      <dgm:spPr/>
      <dgm:t>
        <a:bodyPr/>
        <a:lstStyle/>
        <a:p>
          <a:r>
            <a:rPr lang="en-US" sz="1200" dirty="0" smtClean="0"/>
            <a:t>GM IT Operations</a:t>
          </a:r>
          <a:endParaRPr lang="en-US" sz="1200" dirty="0"/>
        </a:p>
      </dgm:t>
    </dgm:pt>
    <dgm:pt modelId="{FFEE91BF-3EBD-4806-8524-10B2469C2AC4}" type="parTrans" cxnId="{142955AD-4810-4A0D-A1B9-1FCB51C8DD7C}">
      <dgm:prSet/>
      <dgm:spPr/>
      <dgm:t>
        <a:bodyPr/>
        <a:lstStyle/>
        <a:p>
          <a:endParaRPr lang="en-US" sz="2800"/>
        </a:p>
      </dgm:t>
    </dgm:pt>
    <dgm:pt modelId="{5F343A9B-AC18-4AFE-9511-2674E3616B4B}" type="sibTrans" cxnId="{142955AD-4810-4A0D-A1B9-1FCB51C8DD7C}">
      <dgm:prSet/>
      <dgm:spPr/>
      <dgm:t>
        <a:bodyPr/>
        <a:lstStyle/>
        <a:p>
          <a:endParaRPr lang="en-US" sz="2800"/>
        </a:p>
      </dgm:t>
    </dgm:pt>
    <dgm:pt modelId="{0760DAAF-5FCF-4D42-B342-9B51C4DA47E7}">
      <dgm:prSet phldrT="[Text]" custT="1"/>
      <dgm:spPr/>
      <dgm:t>
        <a:bodyPr/>
        <a:lstStyle/>
        <a:p>
          <a:r>
            <a:rPr lang="en-US" sz="1200" dirty="0" smtClean="0"/>
            <a:t>GM Software Development</a:t>
          </a:r>
          <a:endParaRPr lang="en-US" sz="1200" dirty="0"/>
        </a:p>
      </dgm:t>
    </dgm:pt>
    <dgm:pt modelId="{FB0032F3-A7A6-46CD-A964-3BF1029149E8}" type="parTrans" cxnId="{6A8E7B35-F15B-4DDD-B055-72C95EA6DB0B}">
      <dgm:prSet/>
      <dgm:spPr/>
      <dgm:t>
        <a:bodyPr/>
        <a:lstStyle/>
        <a:p>
          <a:endParaRPr lang="en-US" sz="2800"/>
        </a:p>
      </dgm:t>
    </dgm:pt>
    <dgm:pt modelId="{CDFB47C9-8BE2-43B8-B711-C67CAE7E68AE}" type="sibTrans" cxnId="{6A8E7B35-F15B-4DDD-B055-72C95EA6DB0B}">
      <dgm:prSet/>
      <dgm:spPr/>
      <dgm:t>
        <a:bodyPr/>
        <a:lstStyle/>
        <a:p>
          <a:endParaRPr lang="en-US" sz="2800"/>
        </a:p>
      </dgm:t>
    </dgm:pt>
    <dgm:pt modelId="{6A7DBA50-AA9E-4DCC-B47E-181A630571AA}">
      <dgm:prSet custT="1"/>
      <dgm:spPr/>
      <dgm:t>
        <a:bodyPr/>
        <a:lstStyle/>
        <a:p>
          <a:r>
            <a:rPr lang="en-US" sz="1200" dirty="0" smtClean="0"/>
            <a:t>GM IT Services</a:t>
          </a:r>
          <a:endParaRPr lang="en-US" sz="1200" dirty="0"/>
        </a:p>
      </dgm:t>
    </dgm:pt>
    <dgm:pt modelId="{E39B2E25-766C-426A-B5B5-7CFF62D0B9AB}" type="parTrans" cxnId="{AB9F5C1E-3A1B-4783-AADC-47A45EC0E10C}">
      <dgm:prSet/>
      <dgm:spPr/>
      <dgm:t>
        <a:bodyPr/>
        <a:lstStyle/>
        <a:p>
          <a:endParaRPr lang="en-US" sz="2800"/>
        </a:p>
      </dgm:t>
    </dgm:pt>
    <dgm:pt modelId="{7DDD424D-FAAC-49DC-8B96-58C5306F80A0}" type="sibTrans" cxnId="{AB9F5C1E-3A1B-4783-AADC-47A45EC0E10C}">
      <dgm:prSet/>
      <dgm:spPr/>
      <dgm:t>
        <a:bodyPr/>
        <a:lstStyle/>
        <a:p>
          <a:endParaRPr lang="en-US" sz="2800"/>
        </a:p>
      </dgm:t>
    </dgm:pt>
    <dgm:pt modelId="{F5694F74-3F12-49DE-857D-AA064952D619}">
      <dgm:prSet custT="1"/>
      <dgm:spPr/>
      <dgm:t>
        <a:bodyPr/>
        <a:lstStyle/>
        <a:p>
          <a:r>
            <a:rPr lang="en-US" sz="1200" dirty="0" smtClean="0"/>
            <a:t>GM PMU/ Business Tech</a:t>
          </a:r>
          <a:endParaRPr lang="en-US" sz="1200" dirty="0"/>
        </a:p>
      </dgm:t>
    </dgm:pt>
    <dgm:pt modelId="{3265280F-7F88-4D77-917B-77D26B422A13}" type="parTrans" cxnId="{E859B5E7-4460-43A3-A914-13466EBF9C9D}">
      <dgm:prSet/>
      <dgm:spPr/>
      <dgm:t>
        <a:bodyPr/>
        <a:lstStyle/>
        <a:p>
          <a:endParaRPr lang="en-US" sz="2800"/>
        </a:p>
      </dgm:t>
    </dgm:pt>
    <dgm:pt modelId="{B9C23AAF-8B68-4E4A-9F52-C3B1E3B8193F}" type="sibTrans" cxnId="{E859B5E7-4460-43A3-A914-13466EBF9C9D}">
      <dgm:prSet/>
      <dgm:spPr/>
      <dgm:t>
        <a:bodyPr/>
        <a:lstStyle/>
        <a:p>
          <a:endParaRPr lang="en-US" sz="2800"/>
        </a:p>
      </dgm:t>
    </dgm:pt>
    <dgm:pt modelId="{FB989DB6-95E3-48C6-AF77-AF6D4C5A4B56}">
      <dgm:prSet custT="1"/>
      <dgm:spPr/>
      <dgm:t>
        <a:bodyPr/>
        <a:lstStyle/>
        <a:p>
          <a:r>
            <a:rPr lang="en-US" sz="1100" dirty="0" smtClean="0"/>
            <a:t>Networks, Capacity Planning</a:t>
          </a:r>
          <a:endParaRPr lang="en-US" sz="1100" dirty="0"/>
        </a:p>
      </dgm:t>
    </dgm:pt>
    <dgm:pt modelId="{246BD97A-90DB-4084-8D05-9C378337CE62}" type="parTrans" cxnId="{D5B25008-C845-49A4-AD49-AAF188CB51BF}">
      <dgm:prSet/>
      <dgm:spPr/>
      <dgm:t>
        <a:bodyPr/>
        <a:lstStyle/>
        <a:p>
          <a:endParaRPr lang="en-US" sz="2800"/>
        </a:p>
      </dgm:t>
    </dgm:pt>
    <dgm:pt modelId="{1E5B18BE-0AD9-456B-A160-584370CD7492}" type="sibTrans" cxnId="{D5B25008-C845-49A4-AD49-AAF188CB51BF}">
      <dgm:prSet/>
      <dgm:spPr/>
      <dgm:t>
        <a:bodyPr/>
        <a:lstStyle/>
        <a:p>
          <a:endParaRPr lang="en-US" sz="2800"/>
        </a:p>
      </dgm:t>
    </dgm:pt>
    <dgm:pt modelId="{B86EFEA9-3409-46AD-896A-14D9842C28C7}">
      <dgm:prSet custT="1"/>
      <dgm:spPr/>
      <dgm:t>
        <a:bodyPr/>
        <a:lstStyle/>
        <a:p>
          <a:r>
            <a:rPr lang="en-US" sz="1100" dirty="0" smtClean="0"/>
            <a:t>Data Center Servers Uptime</a:t>
          </a:r>
          <a:endParaRPr lang="en-US" sz="1100" dirty="0"/>
        </a:p>
      </dgm:t>
    </dgm:pt>
    <dgm:pt modelId="{566D6611-DCFB-435A-981D-34AFE1B6FFC3}" type="parTrans" cxnId="{1A7CDA29-6A37-4450-A504-611476639B1D}">
      <dgm:prSet/>
      <dgm:spPr/>
      <dgm:t>
        <a:bodyPr/>
        <a:lstStyle/>
        <a:p>
          <a:endParaRPr lang="en-US" sz="2800"/>
        </a:p>
      </dgm:t>
    </dgm:pt>
    <dgm:pt modelId="{449F4705-F71D-40E8-9BC5-FF9B3AE4FB6F}" type="sibTrans" cxnId="{1A7CDA29-6A37-4450-A504-611476639B1D}">
      <dgm:prSet/>
      <dgm:spPr/>
      <dgm:t>
        <a:bodyPr/>
        <a:lstStyle/>
        <a:p>
          <a:endParaRPr lang="en-US" sz="2800"/>
        </a:p>
      </dgm:t>
    </dgm:pt>
    <dgm:pt modelId="{946D6B25-C42C-48D6-A8F1-020C577B4D40}">
      <dgm:prSet custT="1"/>
      <dgm:spPr/>
      <dgm:t>
        <a:bodyPr/>
        <a:lstStyle/>
        <a:p>
          <a:r>
            <a:rPr lang="en-US" sz="1100" dirty="0" smtClean="0"/>
            <a:t>Software Acquisition &amp; Dev. </a:t>
          </a:r>
          <a:endParaRPr lang="en-US" sz="1100" dirty="0"/>
        </a:p>
      </dgm:t>
    </dgm:pt>
    <dgm:pt modelId="{8BBFB3E8-27C1-4D0C-A5F8-AF288BBED5F2}" type="parTrans" cxnId="{87D3966C-7372-4505-A3B5-54301D4ED171}">
      <dgm:prSet/>
      <dgm:spPr/>
      <dgm:t>
        <a:bodyPr/>
        <a:lstStyle/>
        <a:p>
          <a:endParaRPr lang="en-US" sz="2800"/>
        </a:p>
      </dgm:t>
    </dgm:pt>
    <dgm:pt modelId="{22FD5AAD-D628-455C-BE11-9C7807DCDA81}" type="sibTrans" cxnId="{87D3966C-7372-4505-A3B5-54301D4ED171}">
      <dgm:prSet/>
      <dgm:spPr/>
      <dgm:t>
        <a:bodyPr/>
        <a:lstStyle/>
        <a:p>
          <a:endParaRPr lang="en-US" sz="2800"/>
        </a:p>
      </dgm:t>
    </dgm:pt>
    <dgm:pt modelId="{1AE92698-87D5-4B6D-A0CA-01216DD6B224}">
      <dgm:prSet custT="1"/>
      <dgm:spPr/>
      <dgm:t>
        <a:bodyPr/>
        <a:lstStyle/>
        <a:p>
          <a:r>
            <a:rPr lang="en-US" sz="1100" dirty="0" smtClean="0"/>
            <a:t>Web Proxy, Email,, Service Desk</a:t>
          </a:r>
          <a:endParaRPr lang="en-US" sz="1100" dirty="0"/>
        </a:p>
      </dgm:t>
    </dgm:pt>
    <dgm:pt modelId="{0A59A503-4911-47D7-97D3-0645E3C61675}" type="parTrans" cxnId="{4AA7AB7C-3F5D-44C2-869A-58DF73F6CD7D}">
      <dgm:prSet/>
      <dgm:spPr/>
      <dgm:t>
        <a:bodyPr/>
        <a:lstStyle/>
        <a:p>
          <a:endParaRPr lang="en-US" sz="2800"/>
        </a:p>
      </dgm:t>
    </dgm:pt>
    <dgm:pt modelId="{E97D7F38-D6DE-4F60-A50F-794D266F9D58}" type="sibTrans" cxnId="{4AA7AB7C-3F5D-44C2-869A-58DF73F6CD7D}">
      <dgm:prSet/>
      <dgm:spPr/>
      <dgm:t>
        <a:bodyPr/>
        <a:lstStyle/>
        <a:p>
          <a:endParaRPr lang="en-US" sz="2800"/>
        </a:p>
      </dgm:t>
    </dgm:pt>
    <dgm:pt modelId="{D96846AB-2F23-4ADC-8BAB-204D8B351FC3}">
      <dgm:prSet custT="1"/>
      <dgm:spPr/>
      <dgm:t>
        <a:bodyPr/>
        <a:lstStyle/>
        <a:p>
          <a:r>
            <a:rPr lang="en-US" sz="1000" dirty="0" smtClean="0"/>
            <a:t>Project Management/ Business Interface</a:t>
          </a:r>
          <a:endParaRPr lang="en-US" sz="1000" dirty="0"/>
        </a:p>
      </dgm:t>
    </dgm:pt>
    <dgm:pt modelId="{D38E8D2B-869B-4E69-9509-96E7353D1E12}" type="parTrans" cxnId="{9F76DBC6-BE57-40E7-A06B-8E12F8C5C8F0}">
      <dgm:prSet/>
      <dgm:spPr/>
      <dgm:t>
        <a:bodyPr/>
        <a:lstStyle/>
        <a:p>
          <a:endParaRPr lang="en-US" sz="2800"/>
        </a:p>
      </dgm:t>
    </dgm:pt>
    <dgm:pt modelId="{E074618B-7E37-40C8-BB10-1461BC24D5BD}" type="sibTrans" cxnId="{9F76DBC6-BE57-40E7-A06B-8E12F8C5C8F0}">
      <dgm:prSet/>
      <dgm:spPr/>
      <dgm:t>
        <a:bodyPr/>
        <a:lstStyle/>
        <a:p>
          <a:endParaRPr lang="en-US" sz="2800"/>
        </a:p>
      </dgm:t>
    </dgm:pt>
    <dgm:pt modelId="{3A05992E-901F-47A0-9495-1557C0D3D6C3}">
      <dgm:prSet custT="1"/>
      <dgm:spPr/>
      <dgm:t>
        <a:bodyPr/>
        <a:lstStyle/>
        <a:p>
          <a:r>
            <a:rPr lang="en-US" sz="1100" dirty="0" smtClean="0"/>
            <a:t>IT Procurement/</a:t>
          </a:r>
        </a:p>
        <a:p>
          <a:r>
            <a:rPr lang="en-US" sz="1100" dirty="0" smtClean="0"/>
            <a:t>Finance</a:t>
          </a:r>
          <a:endParaRPr lang="en-US" sz="1100" dirty="0"/>
        </a:p>
      </dgm:t>
    </dgm:pt>
    <dgm:pt modelId="{55495887-4358-4B8C-AAE9-8E71A23E924D}" type="parTrans" cxnId="{3D1D31B6-8897-4F06-A6A1-A99796CE6DA7}">
      <dgm:prSet/>
      <dgm:spPr/>
      <dgm:t>
        <a:bodyPr/>
        <a:lstStyle/>
        <a:p>
          <a:endParaRPr lang="en-US" sz="2800"/>
        </a:p>
      </dgm:t>
    </dgm:pt>
    <dgm:pt modelId="{F2B31707-7B9A-43AB-BBED-261EF7EA785F}" type="sibTrans" cxnId="{3D1D31B6-8897-4F06-A6A1-A99796CE6DA7}">
      <dgm:prSet/>
      <dgm:spPr/>
      <dgm:t>
        <a:bodyPr/>
        <a:lstStyle/>
        <a:p>
          <a:endParaRPr lang="en-US" sz="2800"/>
        </a:p>
      </dgm:t>
    </dgm:pt>
    <dgm:pt modelId="{198FFB33-F3B0-4943-95DA-5A8594111AEF}">
      <dgm:prSet custT="1"/>
      <dgm:spPr/>
      <dgm:t>
        <a:bodyPr/>
        <a:lstStyle/>
        <a:p>
          <a:r>
            <a:rPr lang="en-US" sz="1100" dirty="0" smtClean="0"/>
            <a:t>Vendor Interaction, Procurement</a:t>
          </a:r>
          <a:endParaRPr lang="en-US" sz="1100" dirty="0"/>
        </a:p>
      </dgm:t>
    </dgm:pt>
    <dgm:pt modelId="{2DB335EC-449B-4402-89AD-ABEE06FCA49B}" type="parTrans" cxnId="{267B45EC-BA2A-45E9-BDE0-94BAE95969F9}">
      <dgm:prSet/>
      <dgm:spPr/>
      <dgm:t>
        <a:bodyPr/>
        <a:lstStyle/>
        <a:p>
          <a:endParaRPr lang="en-US" sz="2800"/>
        </a:p>
      </dgm:t>
    </dgm:pt>
    <dgm:pt modelId="{0A6093C8-B07B-416B-B17C-2542BAE90654}" type="sibTrans" cxnId="{267B45EC-BA2A-45E9-BDE0-94BAE95969F9}">
      <dgm:prSet/>
      <dgm:spPr/>
      <dgm:t>
        <a:bodyPr/>
        <a:lstStyle/>
        <a:p>
          <a:endParaRPr lang="en-US" sz="2800"/>
        </a:p>
      </dgm:t>
    </dgm:pt>
    <dgm:pt modelId="{A1614E2D-E647-4419-9543-A30A4CD4D3F6}">
      <dgm:prSet custT="1"/>
      <dgm:spPr/>
      <dgm:t>
        <a:bodyPr/>
        <a:lstStyle/>
        <a:p>
          <a:r>
            <a:rPr lang="en-US" sz="1400" dirty="0" smtClean="0"/>
            <a:t>Nationwide connectivity</a:t>
          </a:r>
          <a:endParaRPr lang="en-US" sz="1400" dirty="0"/>
        </a:p>
      </dgm:t>
    </dgm:pt>
    <dgm:pt modelId="{A453141E-59EA-4201-8F5B-C7529D812791}" type="parTrans" cxnId="{5758D59D-A81C-4058-BF3E-A4E83D6A0453}">
      <dgm:prSet/>
      <dgm:spPr/>
      <dgm:t>
        <a:bodyPr/>
        <a:lstStyle/>
        <a:p>
          <a:endParaRPr lang="en-US"/>
        </a:p>
      </dgm:t>
    </dgm:pt>
    <dgm:pt modelId="{32BDC131-8F45-4008-BF72-69AD4D31BF3D}" type="sibTrans" cxnId="{5758D59D-A81C-4058-BF3E-A4E83D6A0453}">
      <dgm:prSet/>
      <dgm:spPr/>
      <dgm:t>
        <a:bodyPr/>
        <a:lstStyle/>
        <a:p>
          <a:endParaRPr lang="en-US"/>
        </a:p>
      </dgm:t>
    </dgm:pt>
    <dgm:pt modelId="{C663FB4B-B89B-490C-8E87-5F6F26B1B040}">
      <dgm:prSet/>
      <dgm:spPr/>
      <dgm:t>
        <a:bodyPr/>
        <a:lstStyle/>
        <a:p>
          <a:r>
            <a:rPr lang="en-US" dirty="0" smtClean="0"/>
            <a:t>Database ops, application support</a:t>
          </a:r>
          <a:endParaRPr lang="en-US" dirty="0"/>
        </a:p>
      </dgm:t>
    </dgm:pt>
    <dgm:pt modelId="{B75D8C95-91CF-4A40-8137-56141A856B02}" type="parTrans" cxnId="{65F86855-50EB-4AE2-A342-57549E181134}">
      <dgm:prSet/>
      <dgm:spPr/>
      <dgm:t>
        <a:bodyPr/>
        <a:lstStyle/>
        <a:p>
          <a:endParaRPr lang="en-US"/>
        </a:p>
      </dgm:t>
    </dgm:pt>
    <dgm:pt modelId="{789F2445-1856-45C9-B3C4-84D2D71D54F8}" type="sibTrans" cxnId="{65F86855-50EB-4AE2-A342-57549E181134}">
      <dgm:prSet/>
      <dgm:spPr/>
      <dgm:t>
        <a:bodyPr/>
        <a:lstStyle/>
        <a:p>
          <a:endParaRPr lang="en-US"/>
        </a:p>
      </dgm:t>
    </dgm:pt>
    <dgm:pt modelId="{158BDBA5-0B1D-4A6F-B7AE-2D366EE249DC}">
      <dgm:prSet/>
      <dgm:spPr/>
      <dgm:t>
        <a:bodyPr/>
        <a:lstStyle/>
        <a:p>
          <a:r>
            <a:rPr lang="en-US" dirty="0" smtClean="0"/>
            <a:t>Software CRs</a:t>
          </a:r>
          <a:endParaRPr lang="en-US" dirty="0"/>
        </a:p>
      </dgm:t>
    </dgm:pt>
    <dgm:pt modelId="{A1C7BC24-03C5-4918-BFD9-6073595FB2E9}" type="parTrans" cxnId="{32871987-DF57-41A1-8408-9C45796AC9A2}">
      <dgm:prSet/>
      <dgm:spPr/>
      <dgm:t>
        <a:bodyPr/>
        <a:lstStyle/>
        <a:p>
          <a:endParaRPr lang="en-US"/>
        </a:p>
      </dgm:t>
    </dgm:pt>
    <dgm:pt modelId="{4D51927B-AA0B-4EB8-8E08-824E43B21A2F}" type="sibTrans" cxnId="{32871987-DF57-41A1-8408-9C45796AC9A2}">
      <dgm:prSet/>
      <dgm:spPr/>
      <dgm:t>
        <a:bodyPr/>
        <a:lstStyle/>
        <a:p>
          <a:endParaRPr lang="en-US"/>
        </a:p>
      </dgm:t>
    </dgm:pt>
    <dgm:pt modelId="{036876E6-DC36-4ECF-A938-B2A6D200BF85}">
      <dgm:prSet/>
      <dgm:spPr/>
      <dgm:t>
        <a:bodyPr/>
        <a:lstStyle/>
        <a:p>
          <a:r>
            <a:rPr lang="en-US" dirty="0" smtClean="0"/>
            <a:t>Thin Clients, Call Center Vendor </a:t>
          </a:r>
          <a:r>
            <a:rPr lang="en-US" dirty="0" err="1" smtClean="0"/>
            <a:t>Mngmt</a:t>
          </a:r>
          <a:endParaRPr lang="en-US" dirty="0"/>
        </a:p>
      </dgm:t>
    </dgm:pt>
    <dgm:pt modelId="{39507639-D1CB-4D99-A389-AFCE3DC74445}" type="parTrans" cxnId="{1F17CC44-145A-465E-84A5-17C4DA672FD7}">
      <dgm:prSet/>
      <dgm:spPr/>
      <dgm:t>
        <a:bodyPr/>
        <a:lstStyle/>
        <a:p>
          <a:endParaRPr lang="en-US"/>
        </a:p>
      </dgm:t>
    </dgm:pt>
    <dgm:pt modelId="{A5361E57-5908-4BBC-B977-A386862ECE1A}" type="sibTrans" cxnId="{1F17CC44-145A-465E-84A5-17C4DA672FD7}">
      <dgm:prSet/>
      <dgm:spPr/>
      <dgm:t>
        <a:bodyPr/>
        <a:lstStyle/>
        <a:p>
          <a:endParaRPr lang="en-US"/>
        </a:p>
      </dgm:t>
    </dgm:pt>
    <dgm:pt modelId="{70B0B354-E63E-47BD-9EB0-4EDDDC5FFC1B}">
      <dgm:prSet/>
      <dgm:spPr/>
      <dgm:t>
        <a:bodyPr/>
        <a:lstStyle/>
        <a:p>
          <a:r>
            <a:rPr lang="en-US" dirty="0" smtClean="0"/>
            <a:t>Steering Committee</a:t>
          </a:r>
          <a:endParaRPr lang="en-US" dirty="0"/>
        </a:p>
      </dgm:t>
    </dgm:pt>
    <dgm:pt modelId="{7158A896-71BE-4DAE-A9D2-55F4A30B5751}" type="parTrans" cxnId="{59330BA3-3FEC-4CE7-9C22-176ABFD839C2}">
      <dgm:prSet/>
      <dgm:spPr/>
      <dgm:t>
        <a:bodyPr/>
        <a:lstStyle/>
        <a:p>
          <a:endParaRPr lang="en-US"/>
        </a:p>
      </dgm:t>
    </dgm:pt>
    <dgm:pt modelId="{64FAADED-207E-4FCA-9454-7E4B273CF6A3}" type="sibTrans" cxnId="{59330BA3-3FEC-4CE7-9C22-176ABFD839C2}">
      <dgm:prSet/>
      <dgm:spPr/>
      <dgm:t>
        <a:bodyPr/>
        <a:lstStyle/>
        <a:p>
          <a:endParaRPr lang="en-US"/>
        </a:p>
      </dgm:t>
    </dgm:pt>
    <dgm:pt modelId="{F2DEAFE5-05AB-4CEC-AF96-D5CFC7CB6422}">
      <dgm:prSet/>
      <dgm:spPr/>
      <dgm:t>
        <a:bodyPr/>
        <a:lstStyle/>
        <a:p>
          <a:r>
            <a:rPr lang="en-US" dirty="0" smtClean="0"/>
            <a:t>IT accounting</a:t>
          </a:r>
          <a:endParaRPr lang="en-US" dirty="0"/>
        </a:p>
      </dgm:t>
    </dgm:pt>
    <dgm:pt modelId="{13BB0279-2C94-40C4-A5B9-964A78169E05}" type="parTrans" cxnId="{AB80A0DF-2E5C-49B4-A500-4685F99AA42B}">
      <dgm:prSet/>
      <dgm:spPr/>
      <dgm:t>
        <a:bodyPr/>
        <a:lstStyle/>
        <a:p>
          <a:endParaRPr lang="en-US"/>
        </a:p>
      </dgm:t>
    </dgm:pt>
    <dgm:pt modelId="{BBB07C64-6BC2-45FD-944C-0C0ED5C807B2}" type="sibTrans" cxnId="{AB80A0DF-2E5C-49B4-A500-4685F99AA42B}">
      <dgm:prSet/>
      <dgm:spPr/>
      <dgm:t>
        <a:bodyPr/>
        <a:lstStyle/>
        <a:p>
          <a:endParaRPr lang="en-US"/>
        </a:p>
      </dgm:t>
    </dgm:pt>
    <dgm:pt modelId="{8307552A-3E05-4860-8CCA-DD55C5CDA15E}">
      <dgm:prSet custT="1"/>
      <dgm:spPr/>
      <dgm:t>
        <a:bodyPr/>
        <a:lstStyle/>
        <a:p>
          <a:r>
            <a:rPr lang="en-US" sz="1200" dirty="0" smtClean="0"/>
            <a:t>IT Security</a:t>
          </a:r>
          <a:endParaRPr lang="en-US" sz="1200" dirty="0"/>
        </a:p>
      </dgm:t>
    </dgm:pt>
    <dgm:pt modelId="{64309581-F9B8-44CB-B4A2-07CECF47DA4E}" type="parTrans" cxnId="{EA5151BE-8BAF-4D6D-B015-CF5416AE9605}">
      <dgm:prSet/>
      <dgm:spPr/>
      <dgm:t>
        <a:bodyPr/>
        <a:lstStyle/>
        <a:p>
          <a:endParaRPr lang="en-US"/>
        </a:p>
      </dgm:t>
    </dgm:pt>
    <dgm:pt modelId="{1BE6F958-8758-4742-9430-D3D2A1C70D42}" type="sibTrans" cxnId="{EA5151BE-8BAF-4D6D-B015-CF5416AE9605}">
      <dgm:prSet/>
      <dgm:spPr/>
      <dgm:t>
        <a:bodyPr/>
        <a:lstStyle/>
        <a:p>
          <a:endParaRPr lang="en-US"/>
        </a:p>
      </dgm:t>
    </dgm:pt>
    <dgm:pt modelId="{46A13607-EB81-4165-AF0D-B7D6CB337D49}">
      <dgm:prSet custT="1"/>
      <dgm:spPr/>
      <dgm:t>
        <a:bodyPr/>
        <a:lstStyle/>
        <a:p>
          <a:r>
            <a:rPr lang="en-US" sz="1100" dirty="0" smtClean="0"/>
            <a:t>Security </a:t>
          </a:r>
        </a:p>
        <a:p>
          <a:r>
            <a:rPr lang="en-US" sz="1100" dirty="0" smtClean="0"/>
            <a:t>function</a:t>
          </a:r>
          <a:endParaRPr lang="en-US" sz="1100" dirty="0"/>
        </a:p>
      </dgm:t>
    </dgm:pt>
    <dgm:pt modelId="{F6339A40-790F-4683-9386-97BE803A7028}" type="parTrans" cxnId="{39EEC6FF-AF98-4856-8256-CDC8390DA62E}">
      <dgm:prSet/>
      <dgm:spPr/>
      <dgm:t>
        <a:bodyPr/>
        <a:lstStyle/>
        <a:p>
          <a:endParaRPr lang="en-US"/>
        </a:p>
      </dgm:t>
    </dgm:pt>
    <dgm:pt modelId="{45215452-EA72-4C86-8831-1E27F0B365A1}" type="sibTrans" cxnId="{39EEC6FF-AF98-4856-8256-CDC8390DA62E}">
      <dgm:prSet/>
      <dgm:spPr/>
      <dgm:t>
        <a:bodyPr/>
        <a:lstStyle/>
        <a:p>
          <a:endParaRPr lang="en-US"/>
        </a:p>
      </dgm:t>
    </dgm:pt>
    <dgm:pt modelId="{25A1847D-9D5E-4BCD-8964-B02BE63D4485}">
      <dgm:prSet/>
      <dgm:spPr/>
      <dgm:t>
        <a:bodyPr/>
        <a:lstStyle/>
        <a:p>
          <a:r>
            <a:rPr lang="en-US" dirty="0" smtClean="0"/>
            <a:t>Compliance</a:t>
          </a:r>
          <a:endParaRPr lang="en-US" dirty="0"/>
        </a:p>
      </dgm:t>
    </dgm:pt>
    <dgm:pt modelId="{C59FE999-E5CE-4702-A690-544C7B6693A0}" type="parTrans" cxnId="{81F966C4-4519-4B71-A8E8-79E8555916FC}">
      <dgm:prSet/>
      <dgm:spPr/>
      <dgm:t>
        <a:bodyPr/>
        <a:lstStyle/>
        <a:p>
          <a:endParaRPr lang="en-US"/>
        </a:p>
      </dgm:t>
    </dgm:pt>
    <dgm:pt modelId="{896EDD01-AD9E-46E3-814C-AA83406E1B62}" type="sibTrans" cxnId="{81F966C4-4519-4B71-A8E8-79E8555916FC}">
      <dgm:prSet/>
      <dgm:spPr/>
      <dgm:t>
        <a:bodyPr/>
        <a:lstStyle/>
        <a:p>
          <a:endParaRPr lang="en-US"/>
        </a:p>
      </dgm:t>
    </dgm:pt>
    <dgm:pt modelId="{9AC372D8-F26F-49AC-83B7-39D87A963309}" type="pres">
      <dgm:prSet presAssocID="{18B88D7F-7924-4DA8-BDBD-617877A90A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FB5076-904D-4BB7-A016-DE3C80F7DC5B}" type="pres">
      <dgm:prSet presAssocID="{479DECBC-FE0F-4110-A6B5-D3F1F5DCD6D2}" presName="hierRoot1" presStyleCnt="0">
        <dgm:presLayoutVars>
          <dgm:hierBranch val="init"/>
        </dgm:presLayoutVars>
      </dgm:prSet>
      <dgm:spPr/>
    </dgm:pt>
    <dgm:pt modelId="{65E206B5-AA9C-4075-8653-CA64EA89134A}" type="pres">
      <dgm:prSet presAssocID="{479DECBC-FE0F-4110-A6B5-D3F1F5DCD6D2}" presName="rootComposite1" presStyleCnt="0"/>
      <dgm:spPr/>
    </dgm:pt>
    <dgm:pt modelId="{2DCC9969-98D8-45BD-8B68-D7331399EEC0}" type="pres">
      <dgm:prSet presAssocID="{479DECBC-FE0F-4110-A6B5-D3F1F5DCD6D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9B1284-6463-4481-A8B1-9056166D9704}" type="pres">
      <dgm:prSet presAssocID="{479DECBC-FE0F-4110-A6B5-D3F1F5DCD6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8E85327-BB09-496E-89E4-538A24560281}" type="pres">
      <dgm:prSet presAssocID="{479DECBC-FE0F-4110-A6B5-D3F1F5DCD6D2}" presName="hierChild2" presStyleCnt="0"/>
      <dgm:spPr/>
    </dgm:pt>
    <dgm:pt modelId="{665D6403-ECA0-4FA8-823A-8BC4FB6CEE6E}" type="pres">
      <dgm:prSet presAssocID="{A0466681-212F-4293-A9CC-28C18B16D837}" presName="Name37" presStyleLbl="parChTrans1D2" presStyleIdx="0" presStyleCnt="8"/>
      <dgm:spPr/>
      <dgm:t>
        <a:bodyPr/>
        <a:lstStyle/>
        <a:p>
          <a:endParaRPr lang="en-US"/>
        </a:p>
      </dgm:t>
    </dgm:pt>
    <dgm:pt modelId="{640CFB5B-3F7C-4BEB-ADB3-3A65C98DC3F5}" type="pres">
      <dgm:prSet presAssocID="{552B4C4F-8A9D-4A03-BD4A-CCEEFCAAFCEF}" presName="hierRoot2" presStyleCnt="0">
        <dgm:presLayoutVars>
          <dgm:hierBranch val="init"/>
        </dgm:presLayoutVars>
      </dgm:prSet>
      <dgm:spPr/>
    </dgm:pt>
    <dgm:pt modelId="{22024903-F497-4CAB-B8E8-4475E18334B7}" type="pres">
      <dgm:prSet presAssocID="{552B4C4F-8A9D-4A03-BD4A-CCEEFCAAFCEF}" presName="rootComposite" presStyleCnt="0"/>
      <dgm:spPr/>
    </dgm:pt>
    <dgm:pt modelId="{6A0F40B7-F225-4340-A95F-47BFE98A57C9}" type="pres">
      <dgm:prSet presAssocID="{552B4C4F-8A9D-4A03-BD4A-CCEEFCAAFCEF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907632-6E17-4AF9-B6E1-D3A6FEF3EA35}" type="pres">
      <dgm:prSet presAssocID="{552B4C4F-8A9D-4A03-BD4A-CCEEFCAAFCEF}" presName="rootConnector" presStyleLbl="node2" presStyleIdx="0" presStyleCnt="7"/>
      <dgm:spPr/>
      <dgm:t>
        <a:bodyPr/>
        <a:lstStyle/>
        <a:p>
          <a:endParaRPr lang="en-US"/>
        </a:p>
      </dgm:t>
    </dgm:pt>
    <dgm:pt modelId="{1D8915AB-8E49-4367-B86B-DCD6C2E56424}" type="pres">
      <dgm:prSet presAssocID="{552B4C4F-8A9D-4A03-BD4A-CCEEFCAAFCEF}" presName="hierChild4" presStyleCnt="0"/>
      <dgm:spPr/>
    </dgm:pt>
    <dgm:pt modelId="{833CAA34-FC12-4ECB-8CA0-020F9CD54167}" type="pres">
      <dgm:prSet presAssocID="{246BD97A-90DB-4084-8D05-9C378337CE62}" presName="Name37" presStyleLbl="parChTrans1D3" presStyleIdx="0" presStyleCnt="7"/>
      <dgm:spPr/>
      <dgm:t>
        <a:bodyPr/>
        <a:lstStyle/>
        <a:p>
          <a:endParaRPr lang="en-US"/>
        </a:p>
      </dgm:t>
    </dgm:pt>
    <dgm:pt modelId="{F909A2A1-C67E-4C3B-900F-62A15D35EE2A}" type="pres">
      <dgm:prSet presAssocID="{FB989DB6-95E3-48C6-AF77-AF6D4C5A4B56}" presName="hierRoot2" presStyleCnt="0">
        <dgm:presLayoutVars>
          <dgm:hierBranch val="init"/>
        </dgm:presLayoutVars>
      </dgm:prSet>
      <dgm:spPr/>
    </dgm:pt>
    <dgm:pt modelId="{DBC42D25-0324-4357-9E1A-AD525949B75B}" type="pres">
      <dgm:prSet presAssocID="{FB989DB6-95E3-48C6-AF77-AF6D4C5A4B56}" presName="rootComposite" presStyleCnt="0"/>
      <dgm:spPr/>
    </dgm:pt>
    <dgm:pt modelId="{5AD31335-31F7-45EB-AB27-D68F14810184}" type="pres">
      <dgm:prSet presAssocID="{FB989DB6-95E3-48C6-AF77-AF6D4C5A4B56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4C8BBD-E53C-4024-B96D-8F18A533A7F0}" type="pres">
      <dgm:prSet presAssocID="{FB989DB6-95E3-48C6-AF77-AF6D4C5A4B56}" presName="rootConnector" presStyleLbl="node3" presStyleIdx="0" presStyleCnt="7"/>
      <dgm:spPr/>
      <dgm:t>
        <a:bodyPr/>
        <a:lstStyle/>
        <a:p>
          <a:endParaRPr lang="en-US"/>
        </a:p>
      </dgm:t>
    </dgm:pt>
    <dgm:pt modelId="{F22742B9-5F2D-48AA-8D53-D1AE513A0EF0}" type="pres">
      <dgm:prSet presAssocID="{FB989DB6-95E3-48C6-AF77-AF6D4C5A4B56}" presName="hierChild4" presStyleCnt="0"/>
      <dgm:spPr/>
    </dgm:pt>
    <dgm:pt modelId="{E1C43B16-607E-46E3-AA46-9ABD08A61684}" type="pres">
      <dgm:prSet presAssocID="{A453141E-59EA-4201-8F5B-C7529D812791}" presName="Name37" presStyleLbl="parChTrans1D4" presStyleIdx="0" presStyleCnt="7"/>
      <dgm:spPr/>
      <dgm:t>
        <a:bodyPr/>
        <a:lstStyle/>
        <a:p>
          <a:endParaRPr lang="en-US"/>
        </a:p>
      </dgm:t>
    </dgm:pt>
    <dgm:pt modelId="{E06C9EFE-5142-4376-873E-CBDA10020366}" type="pres">
      <dgm:prSet presAssocID="{A1614E2D-E647-4419-9543-A30A4CD4D3F6}" presName="hierRoot2" presStyleCnt="0">
        <dgm:presLayoutVars>
          <dgm:hierBranch val="init"/>
        </dgm:presLayoutVars>
      </dgm:prSet>
      <dgm:spPr/>
    </dgm:pt>
    <dgm:pt modelId="{5BD3DE14-C524-48F5-A6D6-5FA8876C8ACC}" type="pres">
      <dgm:prSet presAssocID="{A1614E2D-E647-4419-9543-A30A4CD4D3F6}" presName="rootComposite" presStyleCnt="0"/>
      <dgm:spPr/>
    </dgm:pt>
    <dgm:pt modelId="{1004ABA4-EB1B-40C1-BA1C-6B37D35FB987}" type="pres">
      <dgm:prSet presAssocID="{A1614E2D-E647-4419-9543-A30A4CD4D3F6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28DBCF-7B8F-4842-921C-FAF78305F124}" type="pres">
      <dgm:prSet presAssocID="{A1614E2D-E647-4419-9543-A30A4CD4D3F6}" presName="rootConnector" presStyleLbl="node4" presStyleIdx="0" presStyleCnt="7"/>
      <dgm:spPr/>
      <dgm:t>
        <a:bodyPr/>
        <a:lstStyle/>
        <a:p>
          <a:endParaRPr lang="en-US"/>
        </a:p>
      </dgm:t>
    </dgm:pt>
    <dgm:pt modelId="{7ECAE7D6-8B7F-4A9D-92CB-CFF2085CEBDF}" type="pres">
      <dgm:prSet presAssocID="{A1614E2D-E647-4419-9543-A30A4CD4D3F6}" presName="hierChild4" presStyleCnt="0"/>
      <dgm:spPr/>
    </dgm:pt>
    <dgm:pt modelId="{4CAF6729-7227-4109-8E3F-A0BEC5CCACBC}" type="pres">
      <dgm:prSet presAssocID="{A1614E2D-E647-4419-9543-A30A4CD4D3F6}" presName="hierChild5" presStyleCnt="0"/>
      <dgm:spPr/>
    </dgm:pt>
    <dgm:pt modelId="{9F5747EA-0DBD-410F-A44D-8FB5262662F7}" type="pres">
      <dgm:prSet presAssocID="{FB989DB6-95E3-48C6-AF77-AF6D4C5A4B56}" presName="hierChild5" presStyleCnt="0"/>
      <dgm:spPr/>
    </dgm:pt>
    <dgm:pt modelId="{03FF9DED-7872-48A7-85C2-915D8D3A2026}" type="pres">
      <dgm:prSet presAssocID="{552B4C4F-8A9D-4A03-BD4A-CCEEFCAAFCEF}" presName="hierChild5" presStyleCnt="0"/>
      <dgm:spPr/>
    </dgm:pt>
    <dgm:pt modelId="{83F010BD-96D7-4B9E-A404-212C3ADE11EC}" type="pres">
      <dgm:prSet presAssocID="{FFEE91BF-3EBD-4806-8524-10B2469C2AC4}" presName="Name37" presStyleLbl="parChTrans1D2" presStyleIdx="1" presStyleCnt="8"/>
      <dgm:spPr/>
      <dgm:t>
        <a:bodyPr/>
        <a:lstStyle/>
        <a:p>
          <a:endParaRPr lang="en-US"/>
        </a:p>
      </dgm:t>
    </dgm:pt>
    <dgm:pt modelId="{AA7DEFA4-778A-4803-978F-132B2C30ECE7}" type="pres">
      <dgm:prSet presAssocID="{B4604EFE-E657-460C-B2F8-2F09DD7C3E9C}" presName="hierRoot2" presStyleCnt="0">
        <dgm:presLayoutVars>
          <dgm:hierBranch val="init"/>
        </dgm:presLayoutVars>
      </dgm:prSet>
      <dgm:spPr/>
    </dgm:pt>
    <dgm:pt modelId="{06CD2AD4-06B5-4109-B238-C9C04CFBE457}" type="pres">
      <dgm:prSet presAssocID="{B4604EFE-E657-460C-B2F8-2F09DD7C3E9C}" presName="rootComposite" presStyleCnt="0"/>
      <dgm:spPr/>
    </dgm:pt>
    <dgm:pt modelId="{9BFFEAB3-81D7-49AD-B188-EDB4EF8C84F6}" type="pres">
      <dgm:prSet presAssocID="{B4604EFE-E657-460C-B2F8-2F09DD7C3E9C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491C8C-50B7-4746-A50E-5655EAB0217F}" type="pres">
      <dgm:prSet presAssocID="{B4604EFE-E657-460C-B2F8-2F09DD7C3E9C}" presName="rootConnector" presStyleLbl="node2" presStyleIdx="1" presStyleCnt="7"/>
      <dgm:spPr/>
      <dgm:t>
        <a:bodyPr/>
        <a:lstStyle/>
        <a:p>
          <a:endParaRPr lang="en-US"/>
        </a:p>
      </dgm:t>
    </dgm:pt>
    <dgm:pt modelId="{98B94572-8F50-4FA2-B827-D9B3E88F4BA2}" type="pres">
      <dgm:prSet presAssocID="{B4604EFE-E657-460C-B2F8-2F09DD7C3E9C}" presName="hierChild4" presStyleCnt="0"/>
      <dgm:spPr/>
    </dgm:pt>
    <dgm:pt modelId="{EB336329-5EAB-4F53-9EE9-FB0F1B203DF5}" type="pres">
      <dgm:prSet presAssocID="{566D6611-DCFB-435A-981D-34AFE1B6FFC3}" presName="Name37" presStyleLbl="parChTrans1D3" presStyleIdx="1" presStyleCnt="7"/>
      <dgm:spPr/>
      <dgm:t>
        <a:bodyPr/>
        <a:lstStyle/>
        <a:p>
          <a:endParaRPr lang="en-US"/>
        </a:p>
      </dgm:t>
    </dgm:pt>
    <dgm:pt modelId="{FDF7AF2E-4652-4FC8-AA33-5EEA9E7E89E7}" type="pres">
      <dgm:prSet presAssocID="{B86EFEA9-3409-46AD-896A-14D9842C28C7}" presName="hierRoot2" presStyleCnt="0">
        <dgm:presLayoutVars>
          <dgm:hierBranch val="init"/>
        </dgm:presLayoutVars>
      </dgm:prSet>
      <dgm:spPr/>
    </dgm:pt>
    <dgm:pt modelId="{132812DE-D4E7-462D-B753-2BB5582EA00F}" type="pres">
      <dgm:prSet presAssocID="{B86EFEA9-3409-46AD-896A-14D9842C28C7}" presName="rootComposite" presStyleCnt="0"/>
      <dgm:spPr/>
    </dgm:pt>
    <dgm:pt modelId="{D97FDE58-1319-4C57-869F-9B2D0C60BA2F}" type="pres">
      <dgm:prSet presAssocID="{B86EFEA9-3409-46AD-896A-14D9842C28C7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F5D76A-2CF3-47A9-8ACF-2F2DBA91B183}" type="pres">
      <dgm:prSet presAssocID="{B86EFEA9-3409-46AD-896A-14D9842C28C7}" presName="rootConnector" presStyleLbl="node3" presStyleIdx="1" presStyleCnt="7"/>
      <dgm:spPr/>
      <dgm:t>
        <a:bodyPr/>
        <a:lstStyle/>
        <a:p>
          <a:endParaRPr lang="en-US"/>
        </a:p>
      </dgm:t>
    </dgm:pt>
    <dgm:pt modelId="{748EE372-6131-4F26-A852-3EB89232BCEC}" type="pres">
      <dgm:prSet presAssocID="{B86EFEA9-3409-46AD-896A-14D9842C28C7}" presName="hierChild4" presStyleCnt="0"/>
      <dgm:spPr/>
    </dgm:pt>
    <dgm:pt modelId="{EDA95F1D-8946-4D04-89AF-B3593E284514}" type="pres">
      <dgm:prSet presAssocID="{B75D8C95-91CF-4A40-8137-56141A856B02}" presName="Name37" presStyleLbl="parChTrans1D4" presStyleIdx="1" presStyleCnt="7"/>
      <dgm:spPr/>
      <dgm:t>
        <a:bodyPr/>
        <a:lstStyle/>
        <a:p>
          <a:endParaRPr lang="en-US"/>
        </a:p>
      </dgm:t>
    </dgm:pt>
    <dgm:pt modelId="{F255AEA1-EA24-43E7-9977-55AD135D2107}" type="pres">
      <dgm:prSet presAssocID="{C663FB4B-B89B-490C-8E87-5F6F26B1B040}" presName="hierRoot2" presStyleCnt="0">
        <dgm:presLayoutVars>
          <dgm:hierBranch val="init"/>
        </dgm:presLayoutVars>
      </dgm:prSet>
      <dgm:spPr/>
    </dgm:pt>
    <dgm:pt modelId="{7A3E32A9-014C-47B0-8779-E0F14A3D3ED3}" type="pres">
      <dgm:prSet presAssocID="{C663FB4B-B89B-490C-8E87-5F6F26B1B040}" presName="rootComposite" presStyleCnt="0"/>
      <dgm:spPr/>
    </dgm:pt>
    <dgm:pt modelId="{AD566F31-22CE-4DA8-BCA6-87ADD20A995C}" type="pres">
      <dgm:prSet presAssocID="{C663FB4B-B89B-490C-8E87-5F6F26B1B040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D538B6-10FB-48DF-AD91-AF20FDE859E9}" type="pres">
      <dgm:prSet presAssocID="{C663FB4B-B89B-490C-8E87-5F6F26B1B040}" presName="rootConnector" presStyleLbl="node4" presStyleIdx="1" presStyleCnt="7"/>
      <dgm:spPr/>
      <dgm:t>
        <a:bodyPr/>
        <a:lstStyle/>
        <a:p>
          <a:endParaRPr lang="en-US"/>
        </a:p>
      </dgm:t>
    </dgm:pt>
    <dgm:pt modelId="{D0746317-2666-4FD6-9280-B434F5C48FE6}" type="pres">
      <dgm:prSet presAssocID="{C663FB4B-B89B-490C-8E87-5F6F26B1B040}" presName="hierChild4" presStyleCnt="0"/>
      <dgm:spPr/>
    </dgm:pt>
    <dgm:pt modelId="{8F30F9D3-38CA-4126-86E1-6268A932DD1D}" type="pres">
      <dgm:prSet presAssocID="{C663FB4B-B89B-490C-8E87-5F6F26B1B040}" presName="hierChild5" presStyleCnt="0"/>
      <dgm:spPr/>
    </dgm:pt>
    <dgm:pt modelId="{82842C16-96AF-4F73-A2CA-8F33A40C8B37}" type="pres">
      <dgm:prSet presAssocID="{B86EFEA9-3409-46AD-896A-14D9842C28C7}" presName="hierChild5" presStyleCnt="0"/>
      <dgm:spPr/>
    </dgm:pt>
    <dgm:pt modelId="{93ACD5B1-EB51-4045-91D0-A9580EA14598}" type="pres">
      <dgm:prSet presAssocID="{B4604EFE-E657-460C-B2F8-2F09DD7C3E9C}" presName="hierChild5" presStyleCnt="0"/>
      <dgm:spPr/>
    </dgm:pt>
    <dgm:pt modelId="{1DC6ED9A-53B4-4B77-A3CD-40512B6AA1C0}" type="pres">
      <dgm:prSet presAssocID="{FB0032F3-A7A6-46CD-A964-3BF1029149E8}" presName="Name37" presStyleLbl="parChTrans1D2" presStyleIdx="2" presStyleCnt="8"/>
      <dgm:spPr/>
      <dgm:t>
        <a:bodyPr/>
        <a:lstStyle/>
        <a:p>
          <a:endParaRPr lang="en-US"/>
        </a:p>
      </dgm:t>
    </dgm:pt>
    <dgm:pt modelId="{2B2723F6-B5AC-41A1-9C98-0397C9A27859}" type="pres">
      <dgm:prSet presAssocID="{0760DAAF-5FCF-4D42-B342-9B51C4DA47E7}" presName="hierRoot2" presStyleCnt="0">
        <dgm:presLayoutVars>
          <dgm:hierBranch val="init"/>
        </dgm:presLayoutVars>
      </dgm:prSet>
      <dgm:spPr/>
    </dgm:pt>
    <dgm:pt modelId="{123EEF88-FDDB-444A-A8D1-103107E0D920}" type="pres">
      <dgm:prSet presAssocID="{0760DAAF-5FCF-4D42-B342-9B51C4DA47E7}" presName="rootComposite" presStyleCnt="0"/>
      <dgm:spPr/>
    </dgm:pt>
    <dgm:pt modelId="{0B1D3241-854E-4BBA-A2D2-9F969707119E}" type="pres">
      <dgm:prSet presAssocID="{0760DAAF-5FCF-4D42-B342-9B51C4DA47E7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71490A-14C7-451A-9CDC-DA9A5D501324}" type="pres">
      <dgm:prSet presAssocID="{0760DAAF-5FCF-4D42-B342-9B51C4DA47E7}" presName="rootConnector" presStyleLbl="node2" presStyleIdx="2" presStyleCnt="7"/>
      <dgm:spPr/>
      <dgm:t>
        <a:bodyPr/>
        <a:lstStyle/>
        <a:p>
          <a:endParaRPr lang="en-US"/>
        </a:p>
      </dgm:t>
    </dgm:pt>
    <dgm:pt modelId="{B4581B54-0B42-4218-9B12-DF605A6A9E32}" type="pres">
      <dgm:prSet presAssocID="{0760DAAF-5FCF-4D42-B342-9B51C4DA47E7}" presName="hierChild4" presStyleCnt="0"/>
      <dgm:spPr/>
    </dgm:pt>
    <dgm:pt modelId="{C626B3C2-C233-48B1-B356-8358A1A62F05}" type="pres">
      <dgm:prSet presAssocID="{8BBFB3E8-27C1-4D0C-A5F8-AF288BBED5F2}" presName="Name37" presStyleLbl="parChTrans1D3" presStyleIdx="2" presStyleCnt="7"/>
      <dgm:spPr/>
      <dgm:t>
        <a:bodyPr/>
        <a:lstStyle/>
        <a:p>
          <a:endParaRPr lang="en-US"/>
        </a:p>
      </dgm:t>
    </dgm:pt>
    <dgm:pt modelId="{C40E1B89-7629-4F09-803F-3D4CF355CF47}" type="pres">
      <dgm:prSet presAssocID="{946D6B25-C42C-48D6-A8F1-020C577B4D40}" presName="hierRoot2" presStyleCnt="0">
        <dgm:presLayoutVars>
          <dgm:hierBranch val="init"/>
        </dgm:presLayoutVars>
      </dgm:prSet>
      <dgm:spPr/>
    </dgm:pt>
    <dgm:pt modelId="{0D9B6D32-528C-4EFD-B692-8E4ED763C8D7}" type="pres">
      <dgm:prSet presAssocID="{946D6B25-C42C-48D6-A8F1-020C577B4D40}" presName="rootComposite" presStyleCnt="0"/>
      <dgm:spPr/>
    </dgm:pt>
    <dgm:pt modelId="{9A9777E9-2693-45EF-840F-952185EA304D}" type="pres">
      <dgm:prSet presAssocID="{946D6B25-C42C-48D6-A8F1-020C577B4D40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0D093-0B91-48F6-9EEA-7E3AC274CCD0}" type="pres">
      <dgm:prSet presAssocID="{946D6B25-C42C-48D6-A8F1-020C577B4D40}" presName="rootConnector" presStyleLbl="node3" presStyleIdx="2" presStyleCnt="7"/>
      <dgm:spPr/>
      <dgm:t>
        <a:bodyPr/>
        <a:lstStyle/>
        <a:p>
          <a:endParaRPr lang="en-US"/>
        </a:p>
      </dgm:t>
    </dgm:pt>
    <dgm:pt modelId="{22E76680-D198-46CE-8FCA-C2BF31CB3DEC}" type="pres">
      <dgm:prSet presAssocID="{946D6B25-C42C-48D6-A8F1-020C577B4D40}" presName="hierChild4" presStyleCnt="0"/>
      <dgm:spPr/>
    </dgm:pt>
    <dgm:pt modelId="{CC593017-BC23-4CDA-A3B8-62B053A113EF}" type="pres">
      <dgm:prSet presAssocID="{A1C7BC24-03C5-4918-BFD9-6073595FB2E9}" presName="Name37" presStyleLbl="parChTrans1D4" presStyleIdx="2" presStyleCnt="7"/>
      <dgm:spPr/>
      <dgm:t>
        <a:bodyPr/>
        <a:lstStyle/>
        <a:p>
          <a:endParaRPr lang="en-US"/>
        </a:p>
      </dgm:t>
    </dgm:pt>
    <dgm:pt modelId="{9D1E5D1C-1010-4514-B462-B8356DD37FF5}" type="pres">
      <dgm:prSet presAssocID="{158BDBA5-0B1D-4A6F-B7AE-2D366EE249DC}" presName="hierRoot2" presStyleCnt="0">
        <dgm:presLayoutVars>
          <dgm:hierBranch val="init"/>
        </dgm:presLayoutVars>
      </dgm:prSet>
      <dgm:spPr/>
    </dgm:pt>
    <dgm:pt modelId="{CE68EB34-198F-4798-B7EE-7AB926859721}" type="pres">
      <dgm:prSet presAssocID="{158BDBA5-0B1D-4A6F-B7AE-2D366EE249DC}" presName="rootComposite" presStyleCnt="0"/>
      <dgm:spPr/>
    </dgm:pt>
    <dgm:pt modelId="{9DF4BC0E-531A-4B2A-A9E1-781FB43AF6CB}" type="pres">
      <dgm:prSet presAssocID="{158BDBA5-0B1D-4A6F-B7AE-2D366EE249DC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275BA6-37B8-43FD-B7C8-CBBD3745F2DB}" type="pres">
      <dgm:prSet presAssocID="{158BDBA5-0B1D-4A6F-B7AE-2D366EE249DC}" presName="rootConnector" presStyleLbl="node4" presStyleIdx="2" presStyleCnt="7"/>
      <dgm:spPr/>
      <dgm:t>
        <a:bodyPr/>
        <a:lstStyle/>
        <a:p>
          <a:endParaRPr lang="en-US"/>
        </a:p>
      </dgm:t>
    </dgm:pt>
    <dgm:pt modelId="{60D7608B-84A0-4261-8AB5-9FD057A1F06A}" type="pres">
      <dgm:prSet presAssocID="{158BDBA5-0B1D-4A6F-B7AE-2D366EE249DC}" presName="hierChild4" presStyleCnt="0"/>
      <dgm:spPr/>
    </dgm:pt>
    <dgm:pt modelId="{CC87E503-7EE7-4A59-8B1E-55A02399DC4A}" type="pres">
      <dgm:prSet presAssocID="{158BDBA5-0B1D-4A6F-B7AE-2D366EE249DC}" presName="hierChild5" presStyleCnt="0"/>
      <dgm:spPr/>
    </dgm:pt>
    <dgm:pt modelId="{C00147D3-2F07-4F28-B7A8-207AC78F425D}" type="pres">
      <dgm:prSet presAssocID="{946D6B25-C42C-48D6-A8F1-020C577B4D40}" presName="hierChild5" presStyleCnt="0"/>
      <dgm:spPr/>
    </dgm:pt>
    <dgm:pt modelId="{CAA4B60D-0F51-45F1-AFCD-A76194C96ED3}" type="pres">
      <dgm:prSet presAssocID="{0760DAAF-5FCF-4D42-B342-9B51C4DA47E7}" presName="hierChild5" presStyleCnt="0"/>
      <dgm:spPr/>
    </dgm:pt>
    <dgm:pt modelId="{0D38B2DE-EB25-4933-85D3-B2345055AF93}" type="pres">
      <dgm:prSet presAssocID="{E39B2E25-766C-426A-B5B5-7CFF62D0B9AB}" presName="Name37" presStyleLbl="parChTrans1D2" presStyleIdx="3" presStyleCnt="8"/>
      <dgm:spPr/>
      <dgm:t>
        <a:bodyPr/>
        <a:lstStyle/>
        <a:p>
          <a:endParaRPr lang="en-US"/>
        </a:p>
      </dgm:t>
    </dgm:pt>
    <dgm:pt modelId="{81B753F3-B778-4421-9474-01E14EFD85B7}" type="pres">
      <dgm:prSet presAssocID="{6A7DBA50-AA9E-4DCC-B47E-181A630571AA}" presName="hierRoot2" presStyleCnt="0">
        <dgm:presLayoutVars>
          <dgm:hierBranch val="init"/>
        </dgm:presLayoutVars>
      </dgm:prSet>
      <dgm:spPr/>
    </dgm:pt>
    <dgm:pt modelId="{F428B27D-2B3A-440C-B77E-D3FCB7585407}" type="pres">
      <dgm:prSet presAssocID="{6A7DBA50-AA9E-4DCC-B47E-181A630571AA}" presName="rootComposite" presStyleCnt="0"/>
      <dgm:spPr/>
    </dgm:pt>
    <dgm:pt modelId="{0126E02D-93B9-40BD-99B1-B2EC6FBD8FA3}" type="pres">
      <dgm:prSet presAssocID="{6A7DBA50-AA9E-4DCC-B47E-181A630571AA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1BCF82-2C50-40B3-AA3F-1E9AF28D7CF2}" type="pres">
      <dgm:prSet presAssocID="{6A7DBA50-AA9E-4DCC-B47E-181A630571AA}" presName="rootConnector" presStyleLbl="node2" presStyleIdx="3" presStyleCnt="7"/>
      <dgm:spPr/>
      <dgm:t>
        <a:bodyPr/>
        <a:lstStyle/>
        <a:p>
          <a:endParaRPr lang="en-US"/>
        </a:p>
      </dgm:t>
    </dgm:pt>
    <dgm:pt modelId="{1703BF63-263C-45B0-BA68-587A03A01C4C}" type="pres">
      <dgm:prSet presAssocID="{6A7DBA50-AA9E-4DCC-B47E-181A630571AA}" presName="hierChild4" presStyleCnt="0"/>
      <dgm:spPr/>
    </dgm:pt>
    <dgm:pt modelId="{8866D362-A6B7-4AE2-8EBE-4329D043B5E8}" type="pres">
      <dgm:prSet presAssocID="{0A59A503-4911-47D7-97D3-0645E3C61675}" presName="Name37" presStyleLbl="parChTrans1D3" presStyleIdx="3" presStyleCnt="7"/>
      <dgm:spPr/>
      <dgm:t>
        <a:bodyPr/>
        <a:lstStyle/>
        <a:p>
          <a:endParaRPr lang="en-US"/>
        </a:p>
      </dgm:t>
    </dgm:pt>
    <dgm:pt modelId="{5A1FD38E-B6C2-4193-A2D9-7A988106A266}" type="pres">
      <dgm:prSet presAssocID="{1AE92698-87D5-4B6D-A0CA-01216DD6B224}" presName="hierRoot2" presStyleCnt="0">
        <dgm:presLayoutVars>
          <dgm:hierBranch val="init"/>
        </dgm:presLayoutVars>
      </dgm:prSet>
      <dgm:spPr/>
    </dgm:pt>
    <dgm:pt modelId="{275D4481-EFC3-4F45-B2B9-E01835702E62}" type="pres">
      <dgm:prSet presAssocID="{1AE92698-87D5-4B6D-A0CA-01216DD6B224}" presName="rootComposite" presStyleCnt="0"/>
      <dgm:spPr/>
    </dgm:pt>
    <dgm:pt modelId="{E5A33409-E3AF-4E7C-870C-DECA3BAA5CA2}" type="pres">
      <dgm:prSet presAssocID="{1AE92698-87D5-4B6D-A0CA-01216DD6B224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E098F1-F7EA-4E98-A9A5-CE3C1246FBC6}" type="pres">
      <dgm:prSet presAssocID="{1AE92698-87D5-4B6D-A0CA-01216DD6B224}" presName="rootConnector" presStyleLbl="node3" presStyleIdx="3" presStyleCnt="7"/>
      <dgm:spPr/>
      <dgm:t>
        <a:bodyPr/>
        <a:lstStyle/>
        <a:p>
          <a:endParaRPr lang="en-US"/>
        </a:p>
      </dgm:t>
    </dgm:pt>
    <dgm:pt modelId="{B857755C-8738-4301-BE6A-4C1633863B92}" type="pres">
      <dgm:prSet presAssocID="{1AE92698-87D5-4B6D-A0CA-01216DD6B224}" presName="hierChild4" presStyleCnt="0"/>
      <dgm:spPr/>
    </dgm:pt>
    <dgm:pt modelId="{543A5D1B-7888-4191-9303-FDE7F35AC509}" type="pres">
      <dgm:prSet presAssocID="{39507639-D1CB-4D99-A389-AFCE3DC74445}" presName="Name37" presStyleLbl="parChTrans1D4" presStyleIdx="3" presStyleCnt="7"/>
      <dgm:spPr/>
      <dgm:t>
        <a:bodyPr/>
        <a:lstStyle/>
        <a:p>
          <a:endParaRPr lang="en-US"/>
        </a:p>
      </dgm:t>
    </dgm:pt>
    <dgm:pt modelId="{994C6E75-04AD-494E-B55A-71689DDE454E}" type="pres">
      <dgm:prSet presAssocID="{036876E6-DC36-4ECF-A938-B2A6D200BF85}" presName="hierRoot2" presStyleCnt="0">
        <dgm:presLayoutVars>
          <dgm:hierBranch val="init"/>
        </dgm:presLayoutVars>
      </dgm:prSet>
      <dgm:spPr/>
    </dgm:pt>
    <dgm:pt modelId="{980559A6-0FD6-45EC-91D7-1FE8FFCB7EC9}" type="pres">
      <dgm:prSet presAssocID="{036876E6-DC36-4ECF-A938-B2A6D200BF85}" presName="rootComposite" presStyleCnt="0"/>
      <dgm:spPr/>
    </dgm:pt>
    <dgm:pt modelId="{C41D4405-3B8F-47E2-870E-62A11AB5A582}" type="pres">
      <dgm:prSet presAssocID="{036876E6-DC36-4ECF-A938-B2A6D200BF85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7CFCFB-7CC2-4700-BEC8-0D960E7DB79F}" type="pres">
      <dgm:prSet presAssocID="{036876E6-DC36-4ECF-A938-B2A6D200BF85}" presName="rootConnector" presStyleLbl="node4" presStyleIdx="3" presStyleCnt="7"/>
      <dgm:spPr/>
      <dgm:t>
        <a:bodyPr/>
        <a:lstStyle/>
        <a:p>
          <a:endParaRPr lang="en-US"/>
        </a:p>
      </dgm:t>
    </dgm:pt>
    <dgm:pt modelId="{A3506FAB-5009-4D9A-A9E0-6E7A7086E9AA}" type="pres">
      <dgm:prSet presAssocID="{036876E6-DC36-4ECF-A938-B2A6D200BF85}" presName="hierChild4" presStyleCnt="0"/>
      <dgm:spPr/>
    </dgm:pt>
    <dgm:pt modelId="{97382812-1DB9-43D0-B7D9-6625BAA11F06}" type="pres">
      <dgm:prSet presAssocID="{036876E6-DC36-4ECF-A938-B2A6D200BF85}" presName="hierChild5" presStyleCnt="0"/>
      <dgm:spPr/>
    </dgm:pt>
    <dgm:pt modelId="{BF1228C5-B3C5-4EE8-B58C-BFDC4FC6F6FF}" type="pres">
      <dgm:prSet presAssocID="{1AE92698-87D5-4B6D-A0CA-01216DD6B224}" presName="hierChild5" presStyleCnt="0"/>
      <dgm:spPr/>
    </dgm:pt>
    <dgm:pt modelId="{414C37FD-2879-47FD-B5AB-C8B4BFC4CF58}" type="pres">
      <dgm:prSet presAssocID="{6A7DBA50-AA9E-4DCC-B47E-181A630571AA}" presName="hierChild5" presStyleCnt="0"/>
      <dgm:spPr/>
    </dgm:pt>
    <dgm:pt modelId="{3DB38373-A653-4D84-B892-2207B0206453}" type="pres">
      <dgm:prSet presAssocID="{3265280F-7F88-4D77-917B-77D26B422A13}" presName="Name37" presStyleLbl="parChTrans1D2" presStyleIdx="4" presStyleCnt="8"/>
      <dgm:spPr/>
      <dgm:t>
        <a:bodyPr/>
        <a:lstStyle/>
        <a:p>
          <a:endParaRPr lang="en-US"/>
        </a:p>
      </dgm:t>
    </dgm:pt>
    <dgm:pt modelId="{CC7701D7-09BF-4A08-91EE-755294568640}" type="pres">
      <dgm:prSet presAssocID="{F5694F74-3F12-49DE-857D-AA064952D619}" presName="hierRoot2" presStyleCnt="0">
        <dgm:presLayoutVars>
          <dgm:hierBranch val="init"/>
        </dgm:presLayoutVars>
      </dgm:prSet>
      <dgm:spPr/>
    </dgm:pt>
    <dgm:pt modelId="{55400DBA-75CC-43CF-8132-00821CDD8D55}" type="pres">
      <dgm:prSet presAssocID="{F5694F74-3F12-49DE-857D-AA064952D619}" presName="rootComposite" presStyleCnt="0"/>
      <dgm:spPr/>
    </dgm:pt>
    <dgm:pt modelId="{A3B5F1AC-D8FB-41C5-BF79-D09DC78569FD}" type="pres">
      <dgm:prSet presAssocID="{F5694F74-3F12-49DE-857D-AA064952D619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7D8404-252E-4934-B6F6-40950E5C88A2}" type="pres">
      <dgm:prSet presAssocID="{F5694F74-3F12-49DE-857D-AA064952D619}" presName="rootConnector" presStyleLbl="node2" presStyleIdx="4" presStyleCnt="7"/>
      <dgm:spPr/>
      <dgm:t>
        <a:bodyPr/>
        <a:lstStyle/>
        <a:p>
          <a:endParaRPr lang="en-US"/>
        </a:p>
      </dgm:t>
    </dgm:pt>
    <dgm:pt modelId="{DAB0FE47-4C27-4EDC-8264-25906C5372D6}" type="pres">
      <dgm:prSet presAssocID="{F5694F74-3F12-49DE-857D-AA064952D619}" presName="hierChild4" presStyleCnt="0"/>
      <dgm:spPr/>
    </dgm:pt>
    <dgm:pt modelId="{F90BCB46-ECE3-42C3-BFE4-D785EDE88446}" type="pres">
      <dgm:prSet presAssocID="{D38E8D2B-869B-4E69-9509-96E7353D1E12}" presName="Name37" presStyleLbl="parChTrans1D3" presStyleIdx="4" presStyleCnt="7"/>
      <dgm:spPr/>
      <dgm:t>
        <a:bodyPr/>
        <a:lstStyle/>
        <a:p>
          <a:endParaRPr lang="en-US"/>
        </a:p>
      </dgm:t>
    </dgm:pt>
    <dgm:pt modelId="{3B9BD446-F15B-44FE-9E06-EBABB4BA1F09}" type="pres">
      <dgm:prSet presAssocID="{D96846AB-2F23-4ADC-8BAB-204D8B351FC3}" presName="hierRoot2" presStyleCnt="0">
        <dgm:presLayoutVars>
          <dgm:hierBranch val="init"/>
        </dgm:presLayoutVars>
      </dgm:prSet>
      <dgm:spPr/>
    </dgm:pt>
    <dgm:pt modelId="{52034337-0382-4F71-8D25-A04CB599DA98}" type="pres">
      <dgm:prSet presAssocID="{D96846AB-2F23-4ADC-8BAB-204D8B351FC3}" presName="rootComposite" presStyleCnt="0"/>
      <dgm:spPr/>
    </dgm:pt>
    <dgm:pt modelId="{254FCED3-0071-49AF-B53A-5517A0A95672}" type="pres">
      <dgm:prSet presAssocID="{D96846AB-2F23-4ADC-8BAB-204D8B351FC3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981B7B-3A8E-4C10-9656-A0F200CFEFDB}" type="pres">
      <dgm:prSet presAssocID="{D96846AB-2F23-4ADC-8BAB-204D8B351FC3}" presName="rootConnector" presStyleLbl="node3" presStyleIdx="4" presStyleCnt="7"/>
      <dgm:spPr/>
      <dgm:t>
        <a:bodyPr/>
        <a:lstStyle/>
        <a:p>
          <a:endParaRPr lang="en-US"/>
        </a:p>
      </dgm:t>
    </dgm:pt>
    <dgm:pt modelId="{474E2A6A-45F3-44A4-92E4-F13C292FA276}" type="pres">
      <dgm:prSet presAssocID="{D96846AB-2F23-4ADC-8BAB-204D8B351FC3}" presName="hierChild4" presStyleCnt="0"/>
      <dgm:spPr/>
    </dgm:pt>
    <dgm:pt modelId="{BDE22B39-1B1C-4592-B8EB-D26EAE0CDA69}" type="pres">
      <dgm:prSet presAssocID="{7158A896-71BE-4DAE-A9D2-55F4A30B5751}" presName="Name37" presStyleLbl="parChTrans1D4" presStyleIdx="4" presStyleCnt="7"/>
      <dgm:spPr/>
      <dgm:t>
        <a:bodyPr/>
        <a:lstStyle/>
        <a:p>
          <a:endParaRPr lang="en-US"/>
        </a:p>
      </dgm:t>
    </dgm:pt>
    <dgm:pt modelId="{D25CB7D9-988A-4F5A-9979-D17A8496FB7D}" type="pres">
      <dgm:prSet presAssocID="{70B0B354-E63E-47BD-9EB0-4EDDDC5FFC1B}" presName="hierRoot2" presStyleCnt="0">
        <dgm:presLayoutVars>
          <dgm:hierBranch val="init"/>
        </dgm:presLayoutVars>
      </dgm:prSet>
      <dgm:spPr/>
    </dgm:pt>
    <dgm:pt modelId="{976E8337-16DF-4706-9B69-14F91B2CD4C4}" type="pres">
      <dgm:prSet presAssocID="{70B0B354-E63E-47BD-9EB0-4EDDDC5FFC1B}" presName="rootComposite" presStyleCnt="0"/>
      <dgm:spPr/>
    </dgm:pt>
    <dgm:pt modelId="{FF680201-F8B8-430B-A4BB-4AB53CBDE3D6}" type="pres">
      <dgm:prSet presAssocID="{70B0B354-E63E-47BD-9EB0-4EDDDC5FFC1B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FEEE7A-7557-4A2C-B605-7F07BF5195D6}" type="pres">
      <dgm:prSet presAssocID="{70B0B354-E63E-47BD-9EB0-4EDDDC5FFC1B}" presName="rootConnector" presStyleLbl="node4" presStyleIdx="4" presStyleCnt="7"/>
      <dgm:spPr/>
      <dgm:t>
        <a:bodyPr/>
        <a:lstStyle/>
        <a:p>
          <a:endParaRPr lang="en-US"/>
        </a:p>
      </dgm:t>
    </dgm:pt>
    <dgm:pt modelId="{B4C093CF-793E-49CB-99E9-4EA854427C45}" type="pres">
      <dgm:prSet presAssocID="{70B0B354-E63E-47BD-9EB0-4EDDDC5FFC1B}" presName="hierChild4" presStyleCnt="0"/>
      <dgm:spPr/>
    </dgm:pt>
    <dgm:pt modelId="{C9232B96-54CF-4E32-AA15-53D6FBDEC209}" type="pres">
      <dgm:prSet presAssocID="{70B0B354-E63E-47BD-9EB0-4EDDDC5FFC1B}" presName="hierChild5" presStyleCnt="0"/>
      <dgm:spPr/>
    </dgm:pt>
    <dgm:pt modelId="{E4B009C6-D74C-4A45-B4C5-D156567FF2A9}" type="pres">
      <dgm:prSet presAssocID="{D96846AB-2F23-4ADC-8BAB-204D8B351FC3}" presName="hierChild5" presStyleCnt="0"/>
      <dgm:spPr/>
    </dgm:pt>
    <dgm:pt modelId="{42598AA1-7379-4304-B018-041F7A531019}" type="pres">
      <dgm:prSet presAssocID="{F5694F74-3F12-49DE-857D-AA064952D619}" presName="hierChild5" presStyleCnt="0"/>
      <dgm:spPr/>
    </dgm:pt>
    <dgm:pt modelId="{B5894045-5DD5-44E6-ADCB-3397ABE9EF41}" type="pres">
      <dgm:prSet presAssocID="{55495887-4358-4B8C-AAE9-8E71A23E924D}" presName="Name37" presStyleLbl="parChTrans1D2" presStyleIdx="5" presStyleCnt="8"/>
      <dgm:spPr/>
      <dgm:t>
        <a:bodyPr/>
        <a:lstStyle/>
        <a:p>
          <a:endParaRPr lang="en-US"/>
        </a:p>
      </dgm:t>
    </dgm:pt>
    <dgm:pt modelId="{BD533DCA-F1DE-45E4-A6BB-5F6B1F59A8A7}" type="pres">
      <dgm:prSet presAssocID="{3A05992E-901F-47A0-9495-1557C0D3D6C3}" presName="hierRoot2" presStyleCnt="0">
        <dgm:presLayoutVars>
          <dgm:hierBranch val="init"/>
        </dgm:presLayoutVars>
      </dgm:prSet>
      <dgm:spPr/>
    </dgm:pt>
    <dgm:pt modelId="{94A28D93-245D-42FA-8B56-FFC6E3E355D0}" type="pres">
      <dgm:prSet presAssocID="{3A05992E-901F-47A0-9495-1557C0D3D6C3}" presName="rootComposite" presStyleCnt="0"/>
      <dgm:spPr/>
    </dgm:pt>
    <dgm:pt modelId="{F234460D-3DF9-4799-9C94-96FEF823861F}" type="pres">
      <dgm:prSet presAssocID="{3A05992E-901F-47A0-9495-1557C0D3D6C3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411C38-C17C-41B8-BEC4-F7C16E80239A}" type="pres">
      <dgm:prSet presAssocID="{3A05992E-901F-47A0-9495-1557C0D3D6C3}" presName="rootConnector" presStyleLbl="node2" presStyleIdx="5" presStyleCnt="7"/>
      <dgm:spPr/>
      <dgm:t>
        <a:bodyPr/>
        <a:lstStyle/>
        <a:p>
          <a:endParaRPr lang="en-US"/>
        </a:p>
      </dgm:t>
    </dgm:pt>
    <dgm:pt modelId="{30F0096D-6275-4E05-AA73-A8CE178F5887}" type="pres">
      <dgm:prSet presAssocID="{3A05992E-901F-47A0-9495-1557C0D3D6C3}" presName="hierChild4" presStyleCnt="0"/>
      <dgm:spPr/>
    </dgm:pt>
    <dgm:pt modelId="{BF9E49EE-22BA-42CF-8AE5-FA807BBE1103}" type="pres">
      <dgm:prSet presAssocID="{2DB335EC-449B-4402-89AD-ABEE06FCA49B}" presName="Name37" presStyleLbl="parChTrans1D3" presStyleIdx="5" presStyleCnt="7"/>
      <dgm:spPr/>
      <dgm:t>
        <a:bodyPr/>
        <a:lstStyle/>
        <a:p>
          <a:endParaRPr lang="en-US"/>
        </a:p>
      </dgm:t>
    </dgm:pt>
    <dgm:pt modelId="{4628733B-BAF2-4FE2-9B97-8E04024CD848}" type="pres">
      <dgm:prSet presAssocID="{198FFB33-F3B0-4943-95DA-5A8594111AEF}" presName="hierRoot2" presStyleCnt="0">
        <dgm:presLayoutVars>
          <dgm:hierBranch val="init"/>
        </dgm:presLayoutVars>
      </dgm:prSet>
      <dgm:spPr/>
    </dgm:pt>
    <dgm:pt modelId="{6BD3CB36-6CD2-4BDA-AA9E-E8174A085B80}" type="pres">
      <dgm:prSet presAssocID="{198FFB33-F3B0-4943-95DA-5A8594111AEF}" presName="rootComposite" presStyleCnt="0"/>
      <dgm:spPr/>
    </dgm:pt>
    <dgm:pt modelId="{1148A4B4-5A0A-4DF9-82C7-266E77F84EDC}" type="pres">
      <dgm:prSet presAssocID="{198FFB33-F3B0-4943-95DA-5A8594111AEF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A73D0F-7C7B-4F36-B38E-D122C511E1C3}" type="pres">
      <dgm:prSet presAssocID="{198FFB33-F3B0-4943-95DA-5A8594111AEF}" presName="rootConnector" presStyleLbl="node3" presStyleIdx="5" presStyleCnt="7"/>
      <dgm:spPr/>
      <dgm:t>
        <a:bodyPr/>
        <a:lstStyle/>
        <a:p>
          <a:endParaRPr lang="en-US"/>
        </a:p>
      </dgm:t>
    </dgm:pt>
    <dgm:pt modelId="{8E73C504-C321-4530-B778-5D2E3FBF4CC8}" type="pres">
      <dgm:prSet presAssocID="{198FFB33-F3B0-4943-95DA-5A8594111AEF}" presName="hierChild4" presStyleCnt="0"/>
      <dgm:spPr/>
    </dgm:pt>
    <dgm:pt modelId="{635921D5-9750-4C84-8218-075B2762FACE}" type="pres">
      <dgm:prSet presAssocID="{13BB0279-2C94-40C4-A5B9-964A78169E05}" presName="Name37" presStyleLbl="parChTrans1D4" presStyleIdx="5" presStyleCnt="7"/>
      <dgm:spPr/>
      <dgm:t>
        <a:bodyPr/>
        <a:lstStyle/>
        <a:p>
          <a:endParaRPr lang="en-US"/>
        </a:p>
      </dgm:t>
    </dgm:pt>
    <dgm:pt modelId="{7127AB45-495F-47A4-8C67-D12F49CA01F4}" type="pres">
      <dgm:prSet presAssocID="{F2DEAFE5-05AB-4CEC-AF96-D5CFC7CB6422}" presName="hierRoot2" presStyleCnt="0">
        <dgm:presLayoutVars>
          <dgm:hierBranch val="init"/>
        </dgm:presLayoutVars>
      </dgm:prSet>
      <dgm:spPr/>
    </dgm:pt>
    <dgm:pt modelId="{38D34C8D-C7DB-4CB6-A70E-AF90C82950B7}" type="pres">
      <dgm:prSet presAssocID="{F2DEAFE5-05AB-4CEC-AF96-D5CFC7CB6422}" presName="rootComposite" presStyleCnt="0"/>
      <dgm:spPr/>
    </dgm:pt>
    <dgm:pt modelId="{FD6E8017-95E9-46D4-B898-F08A14DF98E3}" type="pres">
      <dgm:prSet presAssocID="{F2DEAFE5-05AB-4CEC-AF96-D5CFC7CB6422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78894-39FB-472B-8167-33CBEC7060D4}" type="pres">
      <dgm:prSet presAssocID="{F2DEAFE5-05AB-4CEC-AF96-D5CFC7CB6422}" presName="rootConnector" presStyleLbl="node4" presStyleIdx="5" presStyleCnt="7"/>
      <dgm:spPr/>
      <dgm:t>
        <a:bodyPr/>
        <a:lstStyle/>
        <a:p>
          <a:endParaRPr lang="en-US"/>
        </a:p>
      </dgm:t>
    </dgm:pt>
    <dgm:pt modelId="{08019523-2FE0-4C4D-AA55-C8DAA1732229}" type="pres">
      <dgm:prSet presAssocID="{F2DEAFE5-05AB-4CEC-AF96-D5CFC7CB6422}" presName="hierChild4" presStyleCnt="0"/>
      <dgm:spPr/>
    </dgm:pt>
    <dgm:pt modelId="{48F08905-E070-4123-95ED-9DFF589D6122}" type="pres">
      <dgm:prSet presAssocID="{F2DEAFE5-05AB-4CEC-AF96-D5CFC7CB6422}" presName="hierChild5" presStyleCnt="0"/>
      <dgm:spPr/>
    </dgm:pt>
    <dgm:pt modelId="{20C5A5D5-0170-4D10-836E-86385C87BCFD}" type="pres">
      <dgm:prSet presAssocID="{198FFB33-F3B0-4943-95DA-5A8594111AEF}" presName="hierChild5" presStyleCnt="0"/>
      <dgm:spPr/>
    </dgm:pt>
    <dgm:pt modelId="{030DCE06-7C70-4DEC-9F7C-3406821B2F2C}" type="pres">
      <dgm:prSet presAssocID="{3A05992E-901F-47A0-9495-1557C0D3D6C3}" presName="hierChild5" presStyleCnt="0"/>
      <dgm:spPr/>
    </dgm:pt>
    <dgm:pt modelId="{6059B19F-E613-46BA-97D9-673763A5154A}" type="pres">
      <dgm:prSet presAssocID="{64309581-F9B8-44CB-B4A2-07CECF47DA4E}" presName="Name37" presStyleLbl="parChTrans1D2" presStyleIdx="6" presStyleCnt="8"/>
      <dgm:spPr/>
      <dgm:t>
        <a:bodyPr/>
        <a:lstStyle/>
        <a:p>
          <a:endParaRPr lang="en-US"/>
        </a:p>
      </dgm:t>
    </dgm:pt>
    <dgm:pt modelId="{A86CE615-0208-40C1-AF43-CB5F35C48C51}" type="pres">
      <dgm:prSet presAssocID="{8307552A-3E05-4860-8CCA-DD55C5CDA15E}" presName="hierRoot2" presStyleCnt="0">
        <dgm:presLayoutVars>
          <dgm:hierBranch val="init"/>
        </dgm:presLayoutVars>
      </dgm:prSet>
      <dgm:spPr/>
    </dgm:pt>
    <dgm:pt modelId="{25E84EF8-ED84-472E-8140-CA0792355B42}" type="pres">
      <dgm:prSet presAssocID="{8307552A-3E05-4860-8CCA-DD55C5CDA15E}" presName="rootComposite" presStyleCnt="0"/>
      <dgm:spPr/>
    </dgm:pt>
    <dgm:pt modelId="{36C9711D-9B68-4A93-95ED-701725CC0730}" type="pres">
      <dgm:prSet presAssocID="{8307552A-3E05-4860-8CCA-DD55C5CDA15E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F2665C-04DF-4526-9ADA-B3B650E97A50}" type="pres">
      <dgm:prSet presAssocID="{8307552A-3E05-4860-8CCA-DD55C5CDA15E}" presName="rootConnector" presStyleLbl="node2" presStyleIdx="6" presStyleCnt="7"/>
      <dgm:spPr/>
      <dgm:t>
        <a:bodyPr/>
        <a:lstStyle/>
        <a:p>
          <a:endParaRPr lang="en-US"/>
        </a:p>
      </dgm:t>
    </dgm:pt>
    <dgm:pt modelId="{5B19DAF5-6BE6-4E48-AA1A-56B9690C4ACB}" type="pres">
      <dgm:prSet presAssocID="{8307552A-3E05-4860-8CCA-DD55C5CDA15E}" presName="hierChild4" presStyleCnt="0"/>
      <dgm:spPr/>
    </dgm:pt>
    <dgm:pt modelId="{3E8D63AE-7C4A-485F-95AB-8CE325F1265F}" type="pres">
      <dgm:prSet presAssocID="{F6339A40-790F-4683-9386-97BE803A7028}" presName="Name37" presStyleLbl="parChTrans1D3" presStyleIdx="6" presStyleCnt="7"/>
      <dgm:spPr/>
      <dgm:t>
        <a:bodyPr/>
        <a:lstStyle/>
        <a:p>
          <a:endParaRPr lang="en-US"/>
        </a:p>
      </dgm:t>
    </dgm:pt>
    <dgm:pt modelId="{38FF73C1-42E4-40AB-AAF4-93F179E14752}" type="pres">
      <dgm:prSet presAssocID="{46A13607-EB81-4165-AF0D-B7D6CB337D49}" presName="hierRoot2" presStyleCnt="0">
        <dgm:presLayoutVars>
          <dgm:hierBranch val="init"/>
        </dgm:presLayoutVars>
      </dgm:prSet>
      <dgm:spPr/>
    </dgm:pt>
    <dgm:pt modelId="{3A61CA3A-BF99-4CF1-8E7B-791D25F1EA14}" type="pres">
      <dgm:prSet presAssocID="{46A13607-EB81-4165-AF0D-B7D6CB337D49}" presName="rootComposite" presStyleCnt="0"/>
      <dgm:spPr/>
    </dgm:pt>
    <dgm:pt modelId="{4195A985-B7D7-47E9-BD77-681A0B83438B}" type="pres">
      <dgm:prSet presAssocID="{46A13607-EB81-4165-AF0D-B7D6CB337D49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AEB19-CB3F-429C-881F-9BE14C835288}" type="pres">
      <dgm:prSet presAssocID="{46A13607-EB81-4165-AF0D-B7D6CB337D49}" presName="rootConnector" presStyleLbl="node3" presStyleIdx="6" presStyleCnt="7"/>
      <dgm:spPr/>
      <dgm:t>
        <a:bodyPr/>
        <a:lstStyle/>
        <a:p>
          <a:endParaRPr lang="en-US"/>
        </a:p>
      </dgm:t>
    </dgm:pt>
    <dgm:pt modelId="{24DD5E85-A841-4A08-91E4-E430B6F6C527}" type="pres">
      <dgm:prSet presAssocID="{46A13607-EB81-4165-AF0D-B7D6CB337D49}" presName="hierChild4" presStyleCnt="0"/>
      <dgm:spPr/>
    </dgm:pt>
    <dgm:pt modelId="{E9968D7C-3474-483C-A685-0D4C9B19A6EF}" type="pres">
      <dgm:prSet presAssocID="{C59FE999-E5CE-4702-A690-544C7B6693A0}" presName="Name37" presStyleLbl="parChTrans1D4" presStyleIdx="6" presStyleCnt="7"/>
      <dgm:spPr/>
      <dgm:t>
        <a:bodyPr/>
        <a:lstStyle/>
        <a:p>
          <a:endParaRPr lang="en-US"/>
        </a:p>
      </dgm:t>
    </dgm:pt>
    <dgm:pt modelId="{93106211-8E0E-4386-876C-223BCDE7EF3D}" type="pres">
      <dgm:prSet presAssocID="{25A1847D-9D5E-4BCD-8964-B02BE63D4485}" presName="hierRoot2" presStyleCnt="0">
        <dgm:presLayoutVars>
          <dgm:hierBranch val="init"/>
        </dgm:presLayoutVars>
      </dgm:prSet>
      <dgm:spPr/>
    </dgm:pt>
    <dgm:pt modelId="{C394B195-70B8-456B-89C4-4A7FC8DF8ED7}" type="pres">
      <dgm:prSet presAssocID="{25A1847D-9D5E-4BCD-8964-B02BE63D4485}" presName="rootComposite" presStyleCnt="0"/>
      <dgm:spPr/>
    </dgm:pt>
    <dgm:pt modelId="{B9D75A45-3E4E-499A-9787-0CE0CF1F626B}" type="pres">
      <dgm:prSet presAssocID="{25A1847D-9D5E-4BCD-8964-B02BE63D4485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2B0295-8192-4E02-A492-79FBBC327C86}" type="pres">
      <dgm:prSet presAssocID="{25A1847D-9D5E-4BCD-8964-B02BE63D4485}" presName="rootConnector" presStyleLbl="node4" presStyleIdx="6" presStyleCnt="7"/>
      <dgm:spPr/>
      <dgm:t>
        <a:bodyPr/>
        <a:lstStyle/>
        <a:p>
          <a:endParaRPr lang="en-US"/>
        </a:p>
      </dgm:t>
    </dgm:pt>
    <dgm:pt modelId="{580441F2-401B-4C89-9CAD-820654922A37}" type="pres">
      <dgm:prSet presAssocID="{25A1847D-9D5E-4BCD-8964-B02BE63D4485}" presName="hierChild4" presStyleCnt="0"/>
      <dgm:spPr/>
    </dgm:pt>
    <dgm:pt modelId="{E25A4121-8167-4C7E-8ADB-3F5A19682C3B}" type="pres">
      <dgm:prSet presAssocID="{25A1847D-9D5E-4BCD-8964-B02BE63D4485}" presName="hierChild5" presStyleCnt="0"/>
      <dgm:spPr/>
    </dgm:pt>
    <dgm:pt modelId="{94FC4EDF-61BF-4CBB-90DB-58D709F6B0A2}" type="pres">
      <dgm:prSet presAssocID="{46A13607-EB81-4165-AF0D-B7D6CB337D49}" presName="hierChild5" presStyleCnt="0"/>
      <dgm:spPr/>
    </dgm:pt>
    <dgm:pt modelId="{1A91AEDC-25AC-4794-A04C-A251A378BDF7}" type="pres">
      <dgm:prSet presAssocID="{8307552A-3E05-4860-8CCA-DD55C5CDA15E}" presName="hierChild5" presStyleCnt="0"/>
      <dgm:spPr/>
    </dgm:pt>
    <dgm:pt modelId="{A88F0E1E-6675-4DD5-B433-83556536DC6E}" type="pres">
      <dgm:prSet presAssocID="{479DECBC-FE0F-4110-A6B5-D3F1F5DCD6D2}" presName="hierChild3" presStyleCnt="0"/>
      <dgm:spPr/>
    </dgm:pt>
    <dgm:pt modelId="{5450E511-566B-4EC8-AE99-56645FF60295}" type="pres">
      <dgm:prSet presAssocID="{855807B9-C01B-4AD3-8AD6-D0319AA38927}" presName="Name111" presStyleLbl="parChTrans1D2" presStyleIdx="7" presStyleCnt="8"/>
      <dgm:spPr/>
      <dgm:t>
        <a:bodyPr/>
        <a:lstStyle/>
        <a:p>
          <a:endParaRPr lang="en-US"/>
        </a:p>
      </dgm:t>
    </dgm:pt>
    <dgm:pt modelId="{4746B8A2-5267-4CC8-9E75-8D7B96467E13}" type="pres">
      <dgm:prSet presAssocID="{8FC77277-185D-4993-A7B6-96D66164CC24}" presName="hierRoot3" presStyleCnt="0">
        <dgm:presLayoutVars>
          <dgm:hierBranch val="init"/>
        </dgm:presLayoutVars>
      </dgm:prSet>
      <dgm:spPr/>
    </dgm:pt>
    <dgm:pt modelId="{1C21425A-9D2E-4951-A99C-8B91BAA17567}" type="pres">
      <dgm:prSet presAssocID="{8FC77277-185D-4993-A7B6-96D66164CC24}" presName="rootComposite3" presStyleCnt="0"/>
      <dgm:spPr/>
    </dgm:pt>
    <dgm:pt modelId="{A4429B51-C4A6-41FF-946E-6F91AED01035}" type="pres">
      <dgm:prSet presAssocID="{8FC77277-185D-4993-A7B6-96D66164CC24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A76EE3-F130-440A-A47C-EE417BFD0270}" type="pres">
      <dgm:prSet presAssocID="{8FC77277-185D-4993-A7B6-96D66164CC2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516CCF7F-163C-4966-972D-A26160359EAB}" type="pres">
      <dgm:prSet presAssocID="{8FC77277-185D-4993-A7B6-96D66164CC24}" presName="hierChild6" presStyleCnt="0"/>
      <dgm:spPr/>
    </dgm:pt>
    <dgm:pt modelId="{E8195E9E-8353-456F-ABB4-EA021492905F}" type="pres">
      <dgm:prSet presAssocID="{8FC77277-185D-4993-A7B6-96D66164CC24}" presName="hierChild7" presStyleCnt="0"/>
      <dgm:spPr/>
    </dgm:pt>
  </dgm:ptLst>
  <dgm:cxnLst>
    <dgm:cxn modelId="{76CFBF68-729B-4D44-8B75-94B3C51E3129}" type="presOf" srcId="{479DECBC-FE0F-4110-A6B5-D3F1F5DCD6D2}" destId="{719B1284-6463-4481-A8B1-9056166D9704}" srcOrd="1" destOrd="0" presId="urn:microsoft.com/office/officeart/2005/8/layout/orgChart1"/>
    <dgm:cxn modelId="{EBAAB1F2-779E-4867-B83A-B35CC29CE936}" srcId="{479DECBC-FE0F-4110-A6B5-D3F1F5DCD6D2}" destId="{8FC77277-185D-4993-A7B6-96D66164CC24}" srcOrd="0" destOrd="0" parTransId="{855807B9-C01B-4AD3-8AD6-D0319AA38927}" sibTransId="{2597819E-5BAB-489E-886B-3D2A86B43220}"/>
    <dgm:cxn modelId="{7B155EA2-E061-47E7-8ECC-0E43CBF4DD9E}" type="presOf" srcId="{B75D8C95-91CF-4A40-8137-56141A856B02}" destId="{EDA95F1D-8946-4D04-89AF-B3593E284514}" srcOrd="0" destOrd="0" presId="urn:microsoft.com/office/officeart/2005/8/layout/orgChart1"/>
    <dgm:cxn modelId="{9F76DBC6-BE57-40E7-A06B-8E12F8C5C8F0}" srcId="{F5694F74-3F12-49DE-857D-AA064952D619}" destId="{D96846AB-2F23-4ADC-8BAB-204D8B351FC3}" srcOrd="0" destOrd="0" parTransId="{D38E8D2B-869B-4E69-9509-96E7353D1E12}" sibTransId="{E074618B-7E37-40C8-BB10-1461BC24D5BD}"/>
    <dgm:cxn modelId="{D43731FF-E672-45B4-BB5C-0A114441B5F2}" type="presOf" srcId="{8FC77277-185D-4993-A7B6-96D66164CC24}" destId="{A4429B51-C4A6-41FF-946E-6F91AED01035}" srcOrd="0" destOrd="0" presId="urn:microsoft.com/office/officeart/2005/8/layout/orgChart1"/>
    <dgm:cxn modelId="{5FD4C62D-303D-47D8-BEC7-4323301C567F}" type="presOf" srcId="{6A7DBA50-AA9E-4DCC-B47E-181A630571AA}" destId="{0126E02D-93B9-40BD-99B1-B2EC6FBD8FA3}" srcOrd="0" destOrd="0" presId="urn:microsoft.com/office/officeart/2005/8/layout/orgChart1"/>
    <dgm:cxn modelId="{D582BCB7-6E25-4051-8FDC-89BEEDA1F4C4}" type="presOf" srcId="{855807B9-C01B-4AD3-8AD6-D0319AA38927}" destId="{5450E511-566B-4EC8-AE99-56645FF60295}" srcOrd="0" destOrd="0" presId="urn:microsoft.com/office/officeart/2005/8/layout/orgChart1"/>
    <dgm:cxn modelId="{B9DD2517-A3FC-4BE1-A3CE-E54371FFBB22}" type="presOf" srcId="{566D6611-DCFB-435A-981D-34AFE1B6FFC3}" destId="{EB336329-5EAB-4F53-9EE9-FB0F1B203DF5}" srcOrd="0" destOrd="0" presId="urn:microsoft.com/office/officeart/2005/8/layout/orgChart1"/>
    <dgm:cxn modelId="{5758D59D-A81C-4058-BF3E-A4E83D6A0453}" srcId="{FB989DB6-95E3-48C6-AF77-AF6D4C5A4B56}" destId="{A1614E2D-E647-4419-9543-A30A4CD4D3F6}" srcOrd="0" destOrd="0" parTransId="{A453141E-59EA-4201-8F5B-C7529D812791}" sibTransId="{32BDC131-8F45-4008-BF72-69AD4D31BF3D}"/>
    <dgm:cxn modelId="{73C12060-B98E-4EED-8479-1AA96D710147}" type="presOf" srcId="{3A05992E-901F-47A0-9495-1557C0D3D6C3}" destId="{F234460D-3DF9-4799-9C94-96FEF823861F}" srcOrd="0" destOrd="0" presId="urn:microsoft.com/office/officeart/2005/8/layout/orgChart1"/>
    <dgm:cxn modelId="{C4DEB931-80C8-4D0D-A319-46775DC7AF83}" type="presOf" srcId="{B86EFEA9-3409-46AD-896A-14D9842C28C7}" destId="{D97FDE58-1319-4C57-869F-9B2D0C60BA2F}" srcOrd="0" destOrd="0" presId="urn:microsoft.com/office/officeart/2005/8/layout/orgChart1"/>
    <dgm:cxn modelId="{142955AD-4810-4A0D-A1B9-1FCB51C8DD7C}" srcId="{479DECBC-FE0F-4110-A6B5-D3F1F5DCD6D2}" destId="{B4604EFE-E657-460C-B2F8-2F09DD7C3E9C}" srcOrd="2" destOrd="0" parTransId="{FFEE91BF-3EBD-4806-8524-10B2469C2AC4}" sibTransId="{5F343A9B-AC18-4AFE-9511-2674E3616B4B}"/>
    <dgm:cxn modelId="{267B45EC-BA2A-45E9-BDE0-94BAE95969F9}" srcId="{3A05992E-901F-47A0-9495-1557C0D3D6C3}" destId="{198FFB33-F3B0-4943-95DA-5A8594111AEF}" srcOrd="0" destOrd="0" parTransId="{2DB335EC-449B-4402-89AD-ABEE06FCA49B}" sibTransId="{0A6093C8-B07B-416B-B17C-2542BAE90654}"/>
    <dgm:cxn modelId="{D5B25008-C845-49A4-AD49-AAF188CB51BF}" srcId="{552B4C4F-8A9D-4A03-BD4A-CCEEFCAAFCEF}" destId="{FB989DB6-95E3-48C6-AF77-AF6D4C5A4B56}" srcOrd="0" destOrd="0" parTransId="{246BD97A-90DB-4084-8D05-9C378337CE62}" sibTransId="{1E5B18BE-0AD9-456B-A160-584370CD7492}"/>
    <dgm:cxn modelId="{EEC220D6-FC20-4590-94FD-5E7FA7B7A810}" type="presOf" srcId="{246BD97A-90DB-4084-8D05-9C378337CE62}" destId="{833CAA34-FC12-4ECB-8CA0-020F9CD54167}" srcOrd="0" destOrd="0" presId="urn:microsoft.com/office/officeart/2005/8/layout/orgChart1"/>
    <dgm:cxn modelId="{686CE41D-7CA2-4455-B837-B73060E14289}" type="presOf" srcId="{18B88D7F-7924-4DA8-BDBD-617877A90A9E}" destId="{9AC372D8-F26F-49AC-83B7-39D87A963309}" srcOrd="0" destOrd="0" presId="urn:microsoft.com/office/officeart/2005/8/layout/orgChart1"/>
    <dgm:cxn modelId="{FF041657-B576-4080-A84C-EEE947FBA79A}" type="presOf" srcId="{F2DEAFE5-05AB-4CEC-AF96-D5CFC7CB6422}" destId="{8D578894-39FB-472B-8167-33CBEC7060D4}" srcOrd="1" destOrd="0" presId="urn:microsoft.com/office/officeart/2005/8/layout/orgChart1"/>
    <dgm:cxn modelId="{15AC5132-90C7-4B52-AC73-6E206FE42685}" type="presOf" srcId="{1AE92698-87D5-4B6D-A0CA-01216DD6B224}" destId="{E5A33409-E3AF-4E7C-870C-DECA3BAA5CA2}" srcOrd="0" destOrd="0" presId="urn:microsoft.com/office/officeart/2005/8/layout/orgChart1"/>
    <dgm:cxn modelId="{D17AE3B1-4138-4DF0-8398-538B881794DE}" type="presOf" srcId="{B4604EFE-E657-460C-B2F8-2F09DD7C3E9C}" destId="{F9491C8C-50B7-4746-A50E-5655EAB0217F}" srcOrd="1" destOrd="0" presId="urn:microsoft.com/office/officeart/2005/8/layout/orgChart1"/>
    <dgm:cxn modelId="{250DDE21-3817-45BA-9985-9D347DA269A6}" type="presOf" srcId="{E39B2E25-766C-426A-B5B5-7CFF62D0B9AB}" destId="{0D38B2DE-EB25-4933-85D3-B2345055AF93}" srcOrd="0" destOrd="0" presId="urn:microsoft.com/office/officeart/2005/8/layout/orgChart1"/>
    <dgm:cxn modelId="{10A6554A-4D0C-42BB-9432-AAC5658C4E50}" type="presOf" srcId="{13BB0279-2C94-40C4-A5B9-964A78169E05}" destId="{635921D5-9750-4C84-8218-075B2762FACE}" srcOrd="0" destOrd="0" presId="urn:microsoft.com/office/officeart/2005/8/layout/orgChart1"/>
    <dgm:cxn modelId="{4817B233-A3E5-4CD4-99E9-0AEBCB67BCC6}" type="presOf" srcId="{3A05992E-901F-47A0-9495-1557C0D3D6C3}" destId="{6F411C38-C17C-41B8-BEC4-F7C16E80239A}" srcOrd="1" destOrd="0" presId="urn:microsoft.com/office/officeart/2005/8/layout/orgChart1"/>
    <dgm:cxn modelId="{E9A40898-3E34-42D5-9C09-43007956BA33}" type="presOf" srcId="{0760DAAF-5FCF-4D42-B342-9B51C4DA47E7}" destId="{5071490A-14C7-451A-9CDC-DA9A5D501324}" srcOrd="1" destOrd="0" presId="urn:microsoft.com/office/officeart/2005/8/layout/orgChart1"/>
    <dgm:cxn modelId="{22182D57-1539-41A3-B049-CF1FAAEA637A}" type="presOf" srcId="{158BDBA5-0B1D-4A6F-B7AE-2D366EE249DC}" destId="{9DF4BC0E-531A-4B2A-A9E1-781FB43AF6CB}" srcOrd="0" destOrd="0" presId="urn:microsoft.com/office/officeart/2005/8/layout/orgChart1"/>
    <dgm:cxn modelId="{D678D5DD-4981-4764-A2FE-584B7CF069D6}" type="presOf" srcId="{46A13607-EB81-4165-AF0D-B7D6CB337D49}" destId="{4195A985-B7D7-47E9-BD77-681A0B83438B}" srcOrd="0" destOrd="0" presId="urn:microsoft.com/office/officeart/2005/8/layout/orgChart1"/>
    <dgm:cxn modelId="{1A7CDA29-6A37-4450-A504-611476639B1D}" srcId="{B4604EFE-E657-460C-B2F8-2F09DD7C3E9C}" destId="{B86EFEA9-3409-46AD-896A-14D9842C28C7}" srcOrd="0" destOrd="0" parTransId="{566D6611-DCFB-435A-981D-34AFE1B6FFC3}" sibTransId="{449F4705-F71D-40E8-9BC5-FF9B3AE4FB6F}"/>
    <dgm:cxn modelId="{C71BB506-4BD6-4533-8054-AF7A36C936CD}" type="presOf" srcId="{70B0B354-E63E-47BD-9EB0-4EDDDC5FFC1B}" destId="{A8FEEE7A-7557-4A2C-B605-7F07BF5195D6}" srcOrd="1" destOrd="0" presId="urn:microsoft.com/office/officeart/2005/8/layout/orgChart1"/>
    <dgm:cxn modelId="{31649041-ED5D-4D09-AECD-FAF1D3387358}" type="presOf" srcId="{F5694F74-3F12-49DE-857D-AA064952D619}" destId="{C37D8404-252E-4934-B6F6-40950E5C88A2}" srcOrd="1" destOrd="0" presId="urn:microsoft.com/office/officeart/2005/8/layout/orgChart1"/>
    <dgm:cxn modelId="{87D3966C-7372-4505-A3B5-54301D4ED171}" srcId="{0760DAAF-5FCF-4D42-B342-9B51C4DA47E7}" destId="{946D6B25-C42C-48D6-A8F1-020C577B4D40}" srcOrd="0" destOrd="0" parTransId="{8BBFB3E8-27C1-4D0C-A5F8-AF288BBED5F2}" sibTransId="{22FD5AAD-D628-455C-BE11-9C7807DCDA81}"/>
    <dgm:cxn modelId="{61603DA7-461F-4F24-A3DD-D31FE836A8C8}" type="presOf" srcId="{7158A896-71BE-4DAE-A9D2-55F4A30B5751}" destId="{BDE22B39-1B1C-4592-B8EB-D26EAE0CDA69}" srcOrd="0" destOrd="0" presId="urn:microsoft.com/office/officeart/2005/8/layout/orgChart1"/>
    <dgm:cxn modelId="{60962E8F-369B-43DE-9990-387BA565798F}" type="presOf" srcId="{946D6B25-C42C-48D6-A8F1-020C577B4D40}" destId="{20C0D093-0B91-48F6-9EEA-7E3AC274CCD0}" srcOrd="1" destOrd="0" presId="urn:microsoft.com/office/officeart/2005/8/layout/orgChart1"/>
    <dgm:cxn modelId="{77D3FAB1-E835-4BE7-B526-C42790D0E182}" type="presOf" srcId="{8BBFB3E8-27C1-4D0C-A5F8-AF288BBED5F2}" destId="{C626B3C2-C233-48B1-B356-8358A1A62F05}" srcOrd="0" destOrd="0" presId="urn:microsoft.com/office/officeart/2005/8/layout/orgChart1"/>
    <dgm:cxn modelId="{65F86855-50EB-4AE2-A342-57549E181134}" srcId="{B86EFEA9-3409-46AD-896A-14D9842C28C7}" destId="{C663FB4B-B89B-490C-8E87-5F6F26B1B040}" srcOrd="0" destOrd="0" parTransId="{B75D8C95-91CF-4A40-8137-56141A856B02}" sibTransId="{789F2445-1856-45C9-B3C4-84D2D71D54F8}"/>
    <dgm:cxn modelId="{3250D8E7-FF3D-4D0D-88A1-BD65F123D764}" type="presOf" srcId="{A0466681-212F-4293-A9CC-28C18B16D837}" destId="{665D6403-ECA0-4FA8-823A-8BC4FB6CEE6E}" srcOrd="0" destOrd="0" presId="urn:microsoft.com/office/officeart/2005/8/layout/orgChart1"/>
    <dgm:cxn modelId="{A6B3B0AB-EF6B-4979-8EEB-CE3265A02C91}" type="presOf" srcId="{FB989DB6-95E3-48C6-AF77-AF6D4C5A4B56}" destId="{0E4C8BBD-E53C-4024-B96D-8F18A533A7F0}" srcOrd="1" destOrd="0" presId="urn:microsoft.com/office/officeart/2005/8/layout/orgChart1"/>
    <dgm:cxn modelId="{7FDAD144-4310-440D-9336-E5AEA77B2875}" type="presOf" srcId="{F5694F74-3F12-49DE-857D-AA064952D619}" destId="{A3B5F1AC-D8FB-41C5-BF79-D09DC78569FD}" srcOrd="0" destOrd="0" presId="urn:microsoft.com/office/officeart/2005/8/layout/orgChart1"/>
    <dgm:cxn modelId="{E859B5E7-4460-43A3-A914-13466EBF9C9D}" srcId="{479DECBC-FE0F-4110-A6B5-D3F1F5DCD6D2}" destId="{F5694F74-3F12-49DE-857D-AA064952D619}" srcOrd="5" destOrd="0" parTransId="{3265280F-7F88-4D77-917B-77D26B422A13}" sibTransId="{B9C23AAF-8B68-4E4A-9F52-C3B1E3B8193F}"/>
    <dgm:cxn modelId="{39EEC6FF-AF98-4856-8256-CDC8390DA62E}" srcId="{8307552A-3E05-4860-8CCA-DD55C5CDA15E}" destId="{46A13607-EB81-4165-AF0D-B7D6CB337D49}" srcOrd="0" destOrd="0" parTransId="{F6339A40-790F-4683-9386-97BE803A7028}" sibTransId="{45215452-EA72-4C86-8831-1E27F0B365A1}"/>
    <dgm:cxn modelId="{148DF672-4ED3-4A4C-A9E7-2BE6F655B72B}" type="presOf" srcId="{D96846AB-2F23-4ADC-8BAB-204D8B351FC3}" destId="{254FCED3-0071-49AF-B53A-5517A0A95672}" srcOrd="0" destOrd="0" presId="urn:microsoft.com/office/officeart/2005/8/layout/orgChart1"/>
    <dgm:cxn modelId="{8DD3BEC8-476C-4098-8FF5-400ADCDF574F}" type="presOf" srcId="{B4604EFE-E657-460C-B2F8-2F09DD7C3E9C}" destId="{9BFFEAB3-81D7-49AD-B188-EDB4EF8C84F6}" srcOrd="0" destOrd="0" presId="urn:microsoft.com/office/officeart/2005/8/layout/orgChart1"/>
    <dgm:cxn modelId="{4AA7AB7C-3F5D-44C2-869A-58DF73F6CD7D}" srcId="{6A7DBA50-AA9E-4DCC-B47E-181A630571AA}" destId="{1AE92698-87D5-4B6D-A0CA-01216DD6B224}" srcOrd="0" destOrd="0" parTransId="{0A59A503-4911-47D7-97D3-0645E3C61675}" sibTransId="{E97D7F38-D6DE-4F60-A50F-794D266F9D58}"/>
    <dgm:cxn modelId="{DB096EC9-561E-42B5-884E-36A1E291E450}" type="presOf" srcId="{F2DEAFE5-05AB-4CEC-AF96-D5CFC7CB6422}" destId="{FD6E8017-95E9-46D4-B898-F08A14DF98E3}" srcOrd="0" destOrd="0" presId="urn:microsoft.com/office/officeart/2005/8/layout/orgChart1"/>
    <dgm:cxn modelId="{C35DEF5C-7EC9-4B33-B157-138E43EF34C8}" type="presOf" srcId="{64309581-F9B8-44CB-B4A2-07CECF47DA4E}" destId="{6059B19F-E613-46BA-97D9-673763A5154A}" srcOrd="0" destOrd="0" presId="urn:microsoft.com/office/officeart/2005/8/layout/orgChart1"/>
    <dgm:cxn modelId="{A3208F6C-50F2-4ADF-A27B-90FACB40486C}" type="presOf" srcId="{552B4C4F-8A9D-4A03-BD4A-CCEEFCAAFCEF}" destId="{8B907632-6E17-4AF9-B6E1-D3A6FEF3EA35}" srcOrd="1" destOrd="0" presId="urn:microsoft.com/office/officeart/2005/8/layout/orgChart1"/>
    <dgm:cxn modelId="{418ACBC7-40E0-4AE2-9569-7F9CA7DB4DAD}" type="presOf" srcId="{46A13607-EB81-4165-AF0D-B7D6CB337D49}" destId="{165AEB19-CB3F-429C-881F-9BE14C835288}" srcOrd="1" destOrd="0" presId="urn:microsoft.com/office/officeart/2005/8/layout/orgChart1"/>
    <dgm:cxn modelId="{C9DB8F89-26E2-4A57-8FE6-FFDD53ABACB5}" type="presOf" srcId="{036876E6-DC36-4ECF-A938-B2A6D200BF85}" destId="{7B7CFCFB-7CC2-4700-BEC8-0D960E7DB79F}" srcOrd="1" destOrd="0" presId="urn:microsoft.com/office/officeart/2005/8/layout/orgChart1"/>
    <dgm:cxn modelId="{D04DC522-282F-4F0C-8A69-65F1A792C1D7}" type="presOf" srcId="{479DECBC-FE0F-4110-A6B5-D3F1F5DCD6D2}" destId="{2DCC9969-98D8-45BD-8B68-D7331399EEC0}" srcOrd="0" destOrd="0" presId="urn:microsoft.com/office/officeart/2005/8/layout/orgChart1"/>
    <dgm:cxn modelId="{1F17CC44-145A-465E-84A5-17C4DA672FD7}" srcId="{1AE92698-87D5-4B6D-A0CA-01216DD6B224}" destId="{036876E6-DC36-4ECF-A938-B2A6D200BF85}" srcOrd="0" destOrd="0" parTransId="{39507639-D1CB-4D99-A389-AFCE3DC74445}" sibTransId="{A5361E57-5908-4BBC-B977-A386862ECE1A}"/>
    <dgm:cxn modelId="{F65AA637-D07C-4B43-8109-ADA0622F930E}" type="presOf" srcId="{C663FB4B-B89B-490C-8E87-5F6F26B1B040}" destId="{AD566F31-22CE-4DA8-BCA6-87ADD20A995C}" srcOrd="0" destOrd="0" presId="urn:microsoft.com/office/officeart/2005/8/layout/orgChart1"/>
    <dgm:cxn modelId="{0D8669EF-85CC-44D2-B6B8-49992831984A}" type="presOf" srcId="{A1614E2D-E647-4419-9543-A30A4CD4D3F6}" destId="{1004ABA4-EB1B-40C1-BA1C-6B37D35FB987}" srcOrd="0" destOrd="0" presId="urn:microsoft.com/office/officeart/2005/8/layout/orgChart1"/>
    <dgm:cxn modelId="{F784D1B3-11FB-4BBB-A441-23230937E71F}" type="presOf" srcId="{8307552A-3E05-4860-8CCA-DD55C5CDA15E}" destId="{36C9711D-9B68-4A93-95ED-701725CC0730}" srcOrd="0" destOrd="0" presId="urn:microsoft.com/office/officeart/2005/8/layout/orgChart1"/>
    <dgm:cxn modelId="{6A8E7B35-F15B-4DDD-B055-72C95EA6DB0B}" srcId="{479DECBC-FE0F-4110-A6B5-D3F1F5DCD6D2}" destId="{0760DAAF-5FCF-4D42-B342-9B51C4DA47E7}" srcOrd="3" destOrd="0" parTransId="{FB0032F3-A7A6-46CD-A964-3BF1029149E8}" sibTransId="{CDFB47C9-8BE2-43B8-B711-C67CAE7E68AE}"/>
    <dgm:cxn modelId="{9843FAEF-2553-46F4-8BF7-548FE5200BE9}" type="presOf" srcId="{70B0B354-E63E-47BD-9EB0-4EDDDC5FFC1B}" destId="{FF680201-F8B8-430B-A4BB-4AB53CBDE3D6}" srcOrd="0" destOrd="0" presId="urn:microsoft.com/office/officeart/2005/8/layout/orgChart1"/>
    <dgm:cxn modelId="{7B5193A0-24D1-4FB8-A9A5-E76AEBDCD186}" type="presOf" srcId="{6A7DBA50-AA9E-4DCC-B47E-181A630571AA}" destId="{AC1BCF82-2C50-40B3-AA3F-1E9AF28D7CF2}" srcOrd="1" destOrd="0" presId="urn:microsoft.com/office/officeart/2005/8/layout/orgChart1"/>
    <dgm:cxn modelId="{014A0204-F895-4CC9-9FC8-9D514F292129}" type="presOf" srcId="{0760DAAF-5FCF-4D42-B342-9B51C4DA47E7}" destId="{0B1D3241-854E-4BBA-A2D2-9F969707119E}" srcOrd="0" destOrd="0" presId="urn:microsoft.com/office/officeart/2005/8/layout/orgChart1"/>
    <dgm:cxn modelId="{18717BE0-8DA0-49A7-B8DB-63F8706BE059}" type="presOf" srcId="{C663FB4B-B89B-490C-8E87-5F6F26B1B040}" destId="{ECD538B6-10FB-48DF-AD91-AF20FDE859E9}" srcOrd="1" destOrd="0" presId="urn:microsoft.com/office/officeart/2005/8/layout/orgChart1"/>
    <dgm:cxn modelId="{B08545D1-E239-4F05-A78B-E59E16FB0FAF}" type="presOf" srcId="{B86EFEA9-3409-46AD-896A-14D9842C28C7}" destId="{E1F5D76A-2CF3-47A9-8ACF-2F2DBA91B183}" srcOrd="1" destOrd="0" presId="urn:microsoft.com/office/officeart/2005/8/layout/orgChart1"/>
    <dgm:cxn modelId="{AB80A0DF-2E5C-49B4-A500-4685F99AA42B}" srcId="{198FFB33-F3B0-4943-95DA-5A8594111AEF}" destId="{F2DEAFE5-05AB-4CEC-AF96-D5CFC7CB6422}" srcOrd="0" destOrd="0" parTransId="{13BB0279-2C94-40C4-A5B9-964A78169E05}" sibTransId="{BBB07C64-6BC2-45FD-944C-0C0ED5C807B2}"/>
    <dgm:cxn modelId="{7CA27B7E-5CC1-4447-B3A3-CE44EAC5E92E}" type="presOf" srcId="{25A1847D-9D5E-4BCD-8964-B02BE63D4485}" destId="{462B0295-8192-4E02-A492-79FBBC327C86}" srcOrd="1" destOrd="0" presId="urn:microsoft.com/office/officeart/2005/8/layout/orgChart1"/>
    <dgm:cxn modelId="{C1A270D1-724F-4A22-B4BA-CC0E2FFF2E8E}" type="presOf" srcId="{FB0032F3-A7A6-46CD-A964-3BF1029149E8}" destId="{1DC6ED9A-53B4-4B77-A3CD-40512B6AA1C0}" srcOrd="0" destOrd="0" presId="urn:microsoft.com/office/officeart/2005/8/layout/orgChart1"/>
    <dgm:cxn modelId="{F3C183BE-5737-4796-9C95-944E65F6C39F}" srcId="{18B88D7F-7924-4DA8-BDBD-617877A90A9E}" destId="{479DECBC-FE0F-4110-A6B5-D3F1F5DCD6D2}" srcOrd="0" destOrd="0" parTransId="{41CC3FFB-37EC-46F3-87A7-60C256F74FF5}" sibTransId="{B9FA9E37-76C8-49A2-8DA0-030909B23809}"/>
    <dgm:cxn modelId="{62A9C668-9413-4652-B89D-225D9760214D}" type="presOf" srcId="{FB989DB6-95E3-48C6-AF77-AF6D4C5A4B56}" destId="{5AD31335-31F7-45EB-AB27-D68F14810184}" srcOrd="0" destOrd="0" presId="urn:microsoft.com/office/officeart/2005/8/layout/orgChart1"/>
    <dgm:cxn modelId="{9B9F3AFB-C73F-47F5-99F8-6BEAF53FAEB0}" type="presOf" srcId="{55495887-4358-4B8C-AAE9-8E71A23E924D}" destId="{B5894045-5DD5-44E6-ADCB-3397ABE9EF41}" srcOrd="0" destOrd="0" presId="urn:microsoft.com/office/officeart/2005/8/layout/orgChart1"/>
    <dgm:cxn modelId="{32871987-DF57-41A1-8408-9C45796AC9A2}" srcId="{946D6B25-C42C-48D6-A8F1-020C577B4D40}" destId="{158BDBA5-0B1D-4A6F-B7AE-2D366EE249DC}" srcOrd="0" destOrd="0" parTransId="{A1C7BC24-03C5-4918-BFD9-6073595FB2E9}" sibTransId="{4D51927B-AA0B-4EB8-8E08-824E43B21A2F}"/>
    <dgm:cxn modelId="{97659C2E-6BE9-4450-A991-371DB766975C}" type="presOf" srcId="{1AE92698-87D5-4B6D-A0CA-01216DD6B224}" destId="{E0E098F1-F7EA-4E98-A9A5-CE3C1246FBC6}" srcOrd="1" destOrd="0" presId="urn:microsoft.com/office/officeart/2005/8/layout/orgChart1"/>
    <dgm:cxn modelId="{9222AC09-B52C-4270-868C-18ABE75401D0}" type="presOf" srcId="{FFEE91BF-3EBD-4806-8524-10B2469C2AC4}" destId="{83F010BD-96D7-4B9E-A404-212C3ADE11EC}" srcOrd="0" destOrd="0" presId="urn:microsoft.com/office/officeart/2005/8/layout/orgChart1"/>
    <dgm:cxn modelId="{F1DBD863-4539-4E0B-AF64-64289ABD6C71}" type="presOf" srcId="{0A59A503-4911-47D7-97D3-0645E3C61675}" destId="{8866D362-A6B7-4AE2-8EBE-4329D043B5E8}" srcOrd="0" destOrd="0" presId="urn:microsoft.com/office/officeart/2005/8/layout/orgChart1"/>
    <dgm:cxn modelId="{E2B00C83-8055-4B97-8138-FDE5EEEC9C90}" type="presOf" srcId="{39507639-D1CB-4D99-A389-AFCE3DC74445}" destId="{543A5D1B-7888-4191-9303-FDE7F35AC509}" srcOrd="0" destOrd="0" presId="urn:microsoft.com/office/officeart/2005/8/layout/orgChart1"/>
    <dgm:cxn modelId="{814BC302-1781-47F4-ADC1-F2E2D78DAFA3}" type="presOf" srcId="{3265280F-7F88-4D77-917B-77D26B422A13}" destId="{3DB38373-A653-4D84-B892-2207B0206453}" srcOrd="0" destOrd="0" presId="urn:microsoft.com/office/officeart/2005/8/layout/orgChart1"/>
    <dgm:cxn modelId="{05DB5862-E902-4403-8063-5AFE28CDDE37}" type="presOf" srcId="{25A1847D-9D5E-4BCD-8964-B02BE63D4485}" destId="{B9D75A45-3E4E-499A-9787-0CE0CF1F626B}" srcOrd="0" destOrd="0" presId="urn:microsoft.com/office/officeart/2005/8/layout/orgChart1"/>
    <dgm:cxn modelId="{2C1972E0-EA6D-4894-A49B-375013C49B5B}" type="presOf" srcId="{A1614E2D-E647-4419-9543-A30A4CD4D3F6}" destId="{B628DBCF-7B8F-4842-921C-FAF78305F124}" srcOrd="1" destOrd="0" presId="urn:microsoft.com/office/officeart/2005/8/layout/orgChart1"/>
    <dgm:cxn modelId="{4D45BB03-0B32-4060-ACAE-7E29D2BE9469}" type="presOf" srcId="{198FFB33-F3B0-4943-95DA-5A8594111AEF}" destId="{51A73D0F-7C7B-4F36-B38E-D122C511E1C3}" srcOrd="1" destOrd="0" presId="urn:microsoft.com/office/officeart/2005/8/layout/orgChart1"/>
    <dgm:cxn modelId="{5330054A-E96B-40FC-B839-B1AFDF11F733}" type="presOf" srcId="{A453141E-59EA-4201-8F5B-C7529D812791}" destId="{E1C43B16-607E-46E3-AA46-9ABD08A61684}" srcOrd="0" destOrd="0" presId="urn:microsoft.com/office/officeart/2005/8/layout/orgChart1"/>
    <dgm:cxn modelId="{3D1D31B6-8897-4F06-A6A1-A99796CE6DA7}" srcId="{479DECBC-FE0F-4110-A6B5-D3F1F5DCD6D2}" destId="{3A05992E-901F-47A0-9495-1557C0D3D6C3}" srcOrd="6" destOrd="0" parTransId="{55495887-4358-4B8C-AAE9-8E71A23E924D}" sibTransId="{F2B31707-7B9A-43AB-BBED-261EF7EA785F}"/>
    <dgm:cxn modelId="{3016F900-C1D2-4688-B519-805C91FA6B5A}" type="presOf" srcId="{D96846AB-2F23-4ADC-8BAB-204D8B351FC3}" destId="{84981B7B-3A8E-4C10-9656-A0F200CFEFDB}" srcOrd="1" destOrd="0" presId="urn:microsoft.com/office/officeart/2005/8/layout/orgChart1"/>
    <dgm:cxn modelId="{1B4E1865-3F67-4793-88EB-FF69E83DC9C4}" type="presOf" srcId="{552B4C4F-8A9D-4A03-BD4A-CCEEFCAAFCEF}" destId="{6A0F40B7-F225-4340-A95F-47BFE98A57C9}" srcOrd="0" destOrd="0" presId="urn:microsoft.com/office/officeart/2005/8/layout/orgChart1"/>
    <dgm:cxn modelId="{779F3D5F-850F-490B-B3C1-8A979F214DE2}" type="presOf" srcId="{036876E6-DC36-4ECF-A938-B2A6D200BF85}" destId="{C41D4405-3B8F-47E2-870E-62A11AB5A582}" srcOrd="0" destOrd="0" presId="urn:microsoft.com/office/officeart/2005/8/layout/orgChart1"/>
    <dgm:cxn modelId="{F1D07541-EB61-4B05-A5AD-1C185C24CE5D}" srcId="{479DECBC-FE0F-4110-A6B5-D3F1F5DCD6D2}" destId="{552B4C4F-8A9D-4A03-BD4A-CCEEFCAAFCEF}" srcOrd="1" destOrd="0" parTransId="{A0466681-212F-4293-A9CC-28C18B16D837}" sibTransId="{ACFE1047-952C-4060-B35D-ABA71AB318EB}"/>
    <dgm:cxn modelId="{888861CD-17FC-436C-8AB2-C6E6CE89D6BC}" type="presOf" srcId="{A1C7BC24-03C5-4918-BFD9-6073595FB2E9}" destId="{CC593017-BC23-4CDA-A3B8-62B053A113EF}" srcOrd="0" destOrd="0" presId="urn:microsoft.com/office/officeart/2005/8/layout/orgChart1"/>
    <dgm:cxn modelId="{6968B29E-ACB4-4F13-A90F-BA9D998500A4}" type="presOf" srcId="{198FFB33-F3B0-4943-95DA-5A8594111AEF}" destId="{1148A4B4-5A0A-4DF9-82C7-266E77F84EDC}" srcOrd="0" destOrd="0" presId="urn:microsoft.com/office/officeart/2005/8/layout/orgChart1"/>
    <dgm:cxn modelId="{AC1AA8B5-3D64-4869-8BAA-D1D19AC67A27}" type="presOf" srcId="{8307552A-3E05-4860-8CCA-DD55C5CDA15E}" destId="{7FF2665C-04DF-4526-9ADA-B3B650E97A50}" srcOrd="1" destOrd="0" presId="urn:microsoft.com/office/officeart/2005/8/layout/orgChart1"/>
    <dgm:cxn modelId="{EA5151BE-8BAF-4D6D-B015-CF5416AE9605}" srcId="{479DECBC-FE0F-4110-A6B5-D3F1F5DCD6D2}" destId="{8307552A-3E05-4860-8CCA-DD55C5CDA15E}" srcOrd="7" destOrd="0" parTransId="{64309581-F9B8-44CB-B4A2-07CECF47DA4E}" sibTransId="{1BE6F958-8758-4742-9430-D3D2A1C70D42}"/>
    <dgm:cxn modelId="{BCAED94B-D281-41F6-84D1-C557B2C880A6}" type="presOf" srcId="{C59FE999-E5CE-4702-A690-544C7B6693A0}" destId="{E9968D7C-3474-483C-A685-0D4C9B19A6EF}" srcOrd="0" destOrd="0" presId="urn:microsoft.com/office/officeart/2005/8/layout/orgChart1"/>
    <dgm:cxn modelId="{E1C4DDEF-8222-41EF-B7DC-69B02F5FBC41}" type="presOf" srcId="{8FC77277-185D-4993-A7B6-96D66164CC24}" destId="{9AA76EE3-F130-440A-A47C-EE417BFD0270}" srcOrd="1" destOrd="0" presId="urn:microsoft.com/office/officeart/2005/8/layout/orgChart1"/>
    <dgm:cxn modelId="{32318ED7-2350-4EA9-943B-CCDF899A11F1}" type="presOf" srcId="{946D6B25-C42C-48D6-A8F1-020C577B4D40}" destId="{9A9777E9-2693-45EF-840F-952185EA304D}" srcOrd="0" destOrd="0" presId="urn:microsoft.com/office/officeart/2005/8/layout/orgChart1"/>
    <dgm:cxn modelId="{AB9F5C1E-3A1B-4783-AADC-47A45EC0E10C}" srcId="{479DECBC-FE0F-4110-A6B5-D3F1F5DCD6D2}" destId="{6A7DBA50-AA9E-4DCC-B47E-181A630571AA}" srcOrd="4" destOrd="0" parTransId="{E39B2E25-766C-426A-B5B5-7CFF62D0B9AB}" sibTransId="{7DDD424D-FAAC-49DC-8B96-58C5306F80A0}"/>
    <dgm:cxn modelId="{1F38927C-2C1E-413D-B1C6-A2F50B3525D1}" type="presOf" srcId="{158BDBA5-0B1D-4A6F-B7AE-2D366EE249DC}" destId="{DE275BA6-37B8-43FD-B7C8-CBBD3745F2DB}" srcOrd="1" destOrd="0" presId="urn:microsoft.com/office/officeart/2005/8/layout/orgChart1"/>
    <dgm:cxn modelId="{74569544-99D0-48AA-811B-E995EC46658A}" type="presOf" srcId="{2DB335EC-449B-4402-89AD-ABEE06FCA49B}" destId="{BF9E49EE-22BA-42CF-8AE5-FA807BBE1103}" srcOrd="0" destOrd="0" presId="urn:microsoft.com/office/officeart/2005/8/layout/orgChart1"/>
    <dgm:cxn modelId="{87833111-16D0-4F21-965C-A69F806F183B}" type="presOf" srcId="{F6339A40-790F-4683-9386-97BE803A7028}" destId="{3E8D63AE-7C4A-485F-95AB-8CE325F1265F}" srcOrd="0" destOrd="0" presId="urn:microsoft.com/office/officeart/2005/8/layout/orgChart1"/>
    <dgm:cxn modelId="{76940EE3-C7D0-41C0-B29C-9AB47C9DFC7E}" type="presOf" srcId="{D38E8D2B-869B-4E69-9509-96E7353D1E12}" destId="{F90BCB46-ECE3-42C3-BFE4-D785EDE88446}" srcOrd="0" destOrd="0" presId="urn:microsoft.com/office/officeart/2005/8/layout/orgChart1"/>
    <dgm:cxn modelId="{81F966C4-4519-4B71-A8E8-79E8555916FC}" srcId="{46A13607-EB81-4165-AF0D-B7D6CB337D49}" destId="{25A1847D-9D5E-4BCD-8964-B02BE63D4485}" srcOrd="0" destOrd="0" parTransId="{C59FE999-E5CE-4702-A690-544C7B6693A0}" sibTransId="{896EDD01-AD9E-46E3-814C-AA83406E1B62}"/>
    <dgm:cxn modelId="{59330BA3-3FEC-4CE7-9C22-176ABFD839C2}" srcId="{D96846AB-2F23-4ADC-8BAB-204D8B351FC3}" destId="{70B0B354-E63E-47BD-9EB0-4EDDDC5FFC1B}" srcOrd="0" destOrd="0" parTransId="{7158A896-71BE-4DAE-A9D2-55F4A30B5751}" sibTransId="{64FAADED-207E-4FCA-9454-7E4B273CF6A3}"/>
    <dgm:cxn modelId="{477AA06C-17B6-4EF0-960F-25C4071F699F}" type="presParOf" srcId="{9AC372D8-F26F-49AC-83B7-39D87A963309}" destId="{EAFB5076-904D-4BB7-A016-DE3C80F7DC5B}" srcOrd="0" destOrd="0" presId="urn:microsoft.com/office/officeart/2005/8/layout/orgChart1"/>
    <dgm:cxn modelId="{C135AD46-7138-47F0-B667-3622C64CAA5D}" type="presParOf" srcId="{EAFB5076-904D-4BB7-A016-DE3C80F7DC5B}" destId="{65E206B5-AA9C-4075-8653-CA64EA89134A}" srcOrd="0" destOrd="0" presId="urn:microsoft.com/office/officeart/2005/8/layout/orgChart1"/>
    <dgm:cxn modelId="{7CBE0648-47F8-46D3-A45A-37900B8B055C}" type="presParOf" srcId="{65E206B5-AA9C-4075-8653-CA64EA89134A}" destId="{2DCC9969-98D8-45BD-8B68-D7331399EEC0}" srcOrd="0" destOrd="0" presId="urn:microsoft.com/office/officeart/2005/8/layout/orgChart1"/>
    <dgm:cxn modelId="{C102886D-23F6-4145-B0F9-2383219127DC}" type="presParOf" srcId="{65E206B5-AA9C-4075-8653-CA64EA89134A}" destId="{719B1284-6463-4481-A8B1-9056166D9704}" srcOrd="1" destOrd="0" presId="urn:microsoft.com/office/officeart/2005/8/layout/orgChart1"/>
    <dgm:cxn modelId="{CDDBFE08-8A72-4C2D-8994-7E8DA49F3954}" type="presParOf" srcId="{EAFB5076-904D-4BB7-A016-DE3C80F7DC5B}" destId="{48E85327-BB09-496E-89E4-538A24560281}" srcOrd="1" destOrd="0" presId="urn:microsoft.com/office/officeart/2005/8/layout/orgChart1"/>
    <dgm:cxn modelId="{3295FE57-69F0-435E-94FB-0901667C584E}" type="presParOf" srcId="{48E85327-BB09-496E-89E4-538A24560281}" destId="{665D6403-ECA0-4FA8-823A-8BC4FB6CEE6E}" srcOrd="0" destOrd="0" presId="urn:microsoft.com/office/officeart/2005/8/layout/orgChart1"/>
    <dgm:cxn modelId="{0A582612-BC2D-41BA-8997-B3B9F479EBB3}" type="presParOf" srcId="{48E85327-BB09-496E-89E4-538A24560281}" destId="{640CFB5B-3F7C-4BEB-ADB3-3A65C98DC3F5}" srcOrd="1" destOrd="0" presId="urn:microsoft.com/office/officeart/2005/8/layout/orgChart1"/>
    <dgm:cxn modelId="{85C77F05-15A4-4A9F-A156-3F85C2B78B67}" type="presParOf" srcId="{640CFB5B-3F7C-4BEB-ADB3-3A65C98DC3F5}" destId="{22024903-F497-4CAB-B8E8-4475E18334B7}" srcOrd="0" destOrd="0" presId="urn:microsoft.com/office/officeart/2005/8/layout/orgChart1"/>
    <dgm:cxn modelId="{4F9A683D-2169-49C8-8131-2F9D0D1D6F3E}" type="presParOf" srcId="{22024903-F497-4CAB-B8E8-4475E18334B7}" destId="{6A0F40B7-F225-4340-A95F-47BFE98A57C9}" srcOrd="0" destOrd="0" presId="urn:microsoft.com/office/officeart/2005/8/layout/orgChart1"/>
    <dgm:cxn modelId="{921CE191-262E-4B70-9D9F-2BEE47FDB4B0}" type="presParOf" srcId="{22024903-F497-4CAB-B8E8-4475E18334B7}" destId="{8B907632-6E17-4AF9-B6E1-D3A6FEF3EA35}" srcOrd="1" destOrd="0" presId="urn:microsoft.com/office/officeart/2005/8/layout/orgChart1"/>
    <dgm:cxn modelId="{B48B0279-FD0B-417F-9E46-5DDA6E90A316}" type="presParOf" srcId="{640CFB5B-3F7C-4BEB-ADB3-3A65C98DC3F5}" destId="{1D8915AB-8E49-4367-B86B-DCD6C2E56424}" srcOrd="1" destOrd="0" presId="urn:microsoft.com/office/officeart/2005/8/layout/orgChart1"/>
    <dgm:cxn modelId="{84B28D89-D4D3-4C53-B1E5-2C09D13B492F}" type="presParOf" srcId="{1D8915AB-8E49-4367-B86B-DCD6C2E56424}" destId="{833CAA34-FC12-4ECB-8CA0-020F9CD54167}" srcOrd="0" destOrd="0" presId="urn:microsoft.com/office/officeart/2005/8/layout/orgChart1"/>
    <dgm:cxn modelId="{07413874-92F2-4D4F-984B-518AD2DA79D4}" type="presParOf" srcId="{1D8915AB-8E49-4367-B86B-DCD6C2E56424}" destId="{F909A2A1-C67E-4C3B-900F-62A15D35EE2A}" srcOrd="1" destOrd="0" presId="urn:microsoft.com/office/officeart/2005/8/layout/orgChart1"/>
    <dgm:cxn modelId="{B2924F29-63EB-4561-9B5B-669E4C3941E5}" type="presParOf" srcId="{F909A2A1-C67E-4C3B-900F-62A15D35EE2A}" destId="{DBC42D25-0324-4357-9E1A-AD525949B75B}" srcOrd="0" destOrd="0" presId="urn:microsoft.com/office/officeart/2005/8/layout/orgChart1"/>
    <dgm:cxn modelId="{CF32C3FF-14A5-4297-A412-21F929B69DA1}" type="presParOf" srcId="{DBC42D25-0324-4357-9E1A-AD525949B75B}" destId="{5AD31335-31F7-45EB-AB27-D68F14810184}" srcOrd="0" destOrd="0" presId="urn:microsoft.com/office/officeart/2005/8/layout/orgChart1"/>
    <dgm:cxn modelId="{0314E4DC-E497-491D-98CC-FC3F71C79D08}" type="presParOf" srcId="{DBC42D25-0324-4357-9E1A-AD525949B75B}" destId="{0E4C8BBD-E53C-4024-B96D-8F18A533A7F0}" srcOrd="1" destOrd="0" presId="urn:microsoft.com/office/officeart/2005/8/layout/orgChart1"/>
    <dgm:cxn modelId="{CD78477E-70D7-4EA3-9DF1-97425E3F32D7}" type="presParOf" srcId="{F909A2A1-C67E-4C3B-900F-62A15D35EE2A}" destId="{F22742B9-5F2D-48AA-8D53-D1AE513A0EF0}" srcOrd="1" destOrd="0" presId="urn:microsoft.com/office/officeart/2005/8/layout/orgChart1"/>
    <dgm:cxn modelId="{61A4A99E-90A3-430E-810B-766AA6E9B6AE}" type="presParOf" srcId="{F22742B9-5F2D-48AA-8D53-D1AE513A0EF0}" destId="{E1C43B16-607E-46E3-AA46-9ABD08A61684}" srcOrd="0" destOrd="0" presId="urn:microsoft.com/office/officeart/2005/8/layout/orgChart1"/>
    <dgm:cxn modelId="{2A15F2A8-A2BA-42B1-8D66-E62307BCF3DF}" type="presParOf" srcId="{F22742B9-5F2D-48AA-8D53-D1AE513A0EF0}" destId="{E06C9EFE-5142-4376-873E-CBDA10020366}" srcOrd="1" destOrd="0" presId="urn:microsoft.com/office/officeart/2005/8/layout/orgChart1"/>
    <dgm:cxn modelId="{2A7CCB78-AF51-49BC-8012-D12EFB03F89C}" type="presParOf" srcId="{E06C9EFE-5142-4376-873E-CBDA10020366}" destId="{5BD3DE14-C524-48F5-A6D6-5FA8876C8ACC}" srcOrd="0" destOrd="0" presId="urn:microsoft.com/office/officeart/2005/8/layout/orgChart1"/>
    <dgm:cxn modelId="{12D0C58E-EB08-4339-A3A6-5ACC69B355C3}" type="presParOf" srcId="{5BD3DE14-C524-48F5-A6D6-5FA8876C8ACC}" destId="{1004ABA4-EB1B-40C1-BA1C-6B37D35FB987}" srcOrd="0" destOrd="0" presId="urn:microsoft.com/office/officeart/2005/8/layout/orgChart1"/>
    <dgm:cxn modelId="{640D6163-ECA1-4860-AD49-B86517A05F35}" type="presParOf" srcId="{5BD3DE14-C524-48F5-A6D6-5FA8876C8ACC}" destId="{B628DBCF-7B8F-4842-921C-FAF78305F124}" srcOrd="1" destOrd="0" presId="urn:microsoft.com/office/officeart/2005/8/layout/orgChart1"/>
    <dgm:cxn modelId="{709D6461-F94F-463B-A04F-B10E8F34C53A}" type="presParOf" srcId="{E06C9EFE-5142-4376-873E-CBDA10020366}" destId="{7ECAE7D6-8B7F-4A9D-92CB-CFF2085CEBDF}" srcOrd="1" destOrd="0" presId="urn:microsoft.com/office/officeart/2005/8/layout/orgChart1"/>
    <dgm:cxn modelId="{EFF8AEC0-8E87-43F1-A5DA-0ED22157BFCE}" type="presParOf" srcId="{E06C9EFE-5142-4376-873E-CBDA10020366}" destId="{4CAF6729-7227-4109-8E3F-A0BEC5CCACBC}" srcOrd="2" destOrd="0" presId="urn:microsoft.com/office/officeart/2005/8/layout/orgChart1"/>
    <dgm:cxn modelId="{07B585B9-765B-48A2-B19D-19F7E2589AC3}" type="presParOf" srcId="{F909A2A1-C67E-4C3B-900F-62A15D35EE2A}" destId="{9F5747EA-0DBD-410F-A44D-8FB5262662F7}" srcOrd="2" destOrd="0" presId="urn:microsoft.com/office/officeart/2005/8/layout/orgChart1"/>
    <dgm:cxn modelId="{9E3DD4C4-3028-4770-A26C-FBDA823453DC}" type="presParOf" srcId="{640CFB5B-3F7C-4BEB-ADB3-3A65C98DC3F5}" destId="{03FF9DED-7872-48A7-85C2-915D8D3A2026}" srcOrd="2" destOrd="0" presId="urn:microsoft.com/office/officeart/2005/8/layout/orgChart1"/>
    <dgm:cxn modelId="{5CBB44B7-2884-4E17-8987-5FB9F90BE3B0}" type="presParOf" srcId="{48E85327-BB09-496E-89E4-538A24560281}" destId="{83F010BD-96D7-4B9E-A404-212C3ADE11EC}" srcOrd="2" destOrd="0" presId="urn:microsoft.com/office/officeart/2005/8/layout/orgChart1"/>
    <dgm:cxn modelId="{2E6D6B7F-71A3-4A65-9ACF-9ADC73911D51}" type="presParOf" srcId="{48E85327-BB09-496E-89E4-538A24560281}" destId="{AA7DEFA4-778A-4803-978F-132B2C30ECE7}" srcOrd="3" destOrd="0" presId="urn:microsoft.com/office/officeart/2005/8/layout/orgChart1"/>
    <dgm:cxn modelId="{A9C23572-AF76-4C58-BB93-BC087D81EAF1}" type="presParOf" srcId="{AA7DEFA4-778A-4803-978F-132B2C30ECE7}" destId="{06CD2AD4-06B5-4109-B238-C9C04CFBE457}" srcOrd="0" destOrd="0" presId="urn:microsoft.com/office/officeart/2005/8/layout/orgChart1"/>
    <dgm:cxn modelId="{7CF236BE-BDC4-493B-BB13-43F218560FA3}" type="presParOf" srcId="{06CD2AD4-06B5-4109-B238-C9C04CFBE457}" destId="{9BFFEAB3-81D7-49AD-B188-EDB4EF8C84F6}" srcOrd="0" destOrd="0" presId="urn:microsoft.com/office/officeart/2005/8/layout/orgChart1"/>
    <dgm:cxn modelId="{8FBA15B6-192A-49DF-910B-A44F6893CC11}" type="presParOf" srcId="{06CD2AD4-06B5-4109-B238-C9C04CFBE457}" destId="{F9491C8C-50B7-4746-A50E-5655EAB0217F}" srcOrd="1" destOrd="0" presId="urn:microsoft.com/office/officeart/2005/8/layout/orgChart1"/>
    <dgm:cxn modelId="{6E1DDEBF-C686-43A2-8EEF-5318ED1E4DF9}" type="presParOf" srcId="{AA7DEFA4-778A-4803-978F-132B2C30ECE7}" destId="{98B94572-8F50-4FA2-B827-D9B3E88F4BA2}" srcOrd="1" destOrd="0" presId="urn:microsoft.com/office/officeart/2005/8/layout/orgChart1"/>
    <dgm:cxn modelId="{149DF0E3-0E92-49D0-B856-F647B7B9C4E9}" type="presParOf" srcId="{98B94572-8F50-4FA2-B827-D9B3E88F4BA2}" destId="{EB336329-5EAB-4F53-9EE9-FB0F1B203DF5}" srcOrd="0" destOrd="0" presId="urn:microsoft.com/office/officeart/2005/8/layout/orgChart1"/>
    <dgm:cxn modelId="{2229C825-C90C-4834-8CE8-F91869F3506D}" type="presParOf" srcId="{98B94572-8F50-4FA2-B827-D9B3E88F4BA2}" destId="{FDF7AF2E-4652-4FC8-AA33-5EEA9E7E89E7}" srcOrd="1" destOrd="0" presId="urn:microsoft.com/office/officeart/2005/8/layout/orgChart1"/>
    <dgm:cxn modelId="{EFCB37E7-C137-4C55-97B0-091118363754}" type="presParOf" srcId="{FDF7AF2E-4652-4FC8-AA33-5EEA9E7E89E7}" destId="{132812DE-D4E7-462D-B753-2BB5582EA00F}" srcOrd="0" destOrd="0" presId="urn:microsoft.com/office/officeart/2005/8/layout/orgChart1"/>
    <dgm:cxn modelId="{D5D1EBC6-13D5-4580-9AE4-1CCDAD788CF1}" type="presParOf" srcId="{132812DE-D4E7-462D-B753-2BB5582EA00F}" destId="{D97FDE58-1319-4C57-869F-9B2D0C60BA2F}" srcOrd="0" destOrd="0" presId="urn:microsoft.com/office/officeart/2005/8/layout/orgChart1"/>
    <dgm:cxn modelId="{F6701E1D-644C-4D80-B132-22E68CEE13C1}" type="presParOf" srcId="{132812DE-D4E7-462D-B753-2BB5582EA00F}" destId="{E1F5D76A-2CF3-47A9-8ACF-2F2DBA91B183}" srcOrd="1" destOrd="0" presId="urn:microsoft.com/office/officeart/2005/8/layout/orgChart1"/>
    <dgm:cxn modelId="{EADA9070-55EE-4BFC-A59C-0413B97DA256}" type="presParOf" srcId="{FDF7AF2E-4652-4FC8-AA33-5EEA9E7E89E7}" destId="{748EE372-6131-4F26-A852-3EB89232BCEC}" srcOrd="1" destOrd="0" presId="urn:microsoft.com/office/officeart/2005/8/layout/orgChart1"/>
    <dgm:cxn modelId="{C7B96BA7-E59C-4468-9197-4AC79F463CD3}" type="presParOf" srcId="{748EE372-6131-4F26-A852-3EB89232BCEC}" destId="{EDA95F1D-8946-4D04-89AF-B3593E284514}" srcOrd="0" destOrd="0" presId="urn:microsoft.com/office/officeart/2005/8/layout/orgChart1"/>
    <dgm:cxn modelId="{230A9785-9AA8-4C49-9F24-F493802549CC}" type="presParOf" srcId="{748EE372-6131-4F26-A852-3EB89232BCEC}" destId="{F255AEA1-EA24-43E7-9977-55AD135D2107}" srcOrd="1" destOrd="0" presId="urn:microsoft.com/office/officeart/2005/8/layout/orgChart1"/>
    <dgm:cxn modelId="{ACFD5B17-3375-4B85-A7B0-8ADC14C3DFD3}" type="presParOf" srcId="{F255AEA1-EA24-43E7-9977-55AD135D2107}" destId="{7A3E32A9-014C-47B0-8779-E0F14A3D3ED3}" srcOrd="0" destOrd="0" presId="urn:microsoft.com/office/officeart/2005/8/layout/orgChart1"/>
    <dgm:cxn modelId="{1A9A0E66-0DAE-4A6C-8BB9-3709EC7334CB}" type="presParOf" srcId="{7A3E32A9-014C-47B0-8779-E0F14A3D3ED3}" destId="{AD566F31-22CE-4DA8-BCA6-87ADD20A995C}" srcOrd="0" destOrd="0" presId="urn:microsoft.com/office/officeart/2005/8/layout/orgChart1"/>
    <dgm:cxn modelId="{AA85FD9E-BD69-4AEC-82E8-DF1BFE0E2301}" type="presParOf" srcId="{7A3E32A9-014C-47B0-8779-E0F14A3D3ED3}" destId="{ECD538B6-10FB-48DF-AD91-AF20FDE859E9}" srcOrd="1" destOrd="0" presId="urn:microsoft.com/office/officeart/2005/8/layout/orgChart1"/>
    <dgm:cxn modelId="{875C0FD0-F9AF-41B0-99DD-5286B490F5AB}" type="presParOf" srcId="{F255AEA1-EA24-43E7-9977-55AD135D2107}" destId="{D0746317-2666-4FD6-9280-B434F5C48FE6}" srcOrd="1" destOrd="0" presId="urn:microsoft.com/office/officeart/2005/8/layout/orgChart1"/>
    <dgm:cxn modelId="{4D0B8E1F-0ADB-41CB-8CF4-68062493F84D}" type="presParOf" srcId="{F255AEA1-EA24-43E7-9977-55AD135D2107}" destId="{8F30F9D3-38CA-4126-86E1-6268A932DD1D}" srcOrd="2" destOrd="0" presId="urn:microsoft.com/office/officeart/2005/8/layout/orgChart1"/>
    <dgm:cxn modelId="{538472FE-5E93-4FCA-9FE9-B3B07FDD0011}" type="presParOf" srcId="{FDF7AF2E-4652-4FC8-AA33-5EEA9E7E89E7}" destId="{82842C16-96AF-4F73-A2CA-8F33A40C8B37}" srcOrd="2" destOrd="0" presId="urn:microsoft.com/office/officeart/2005/8/layout/orgChart1"/>
    <dgm:cxn modelId="{9FF28D9C-4BEE-4D03-93CA-8DD59415151B}" type="presParOf" srcId="{AA7DEFA4-778A-4803-978F-132B2C30ECE7}" destId="{93ACD5B1-EB51-4045-91D0-A9580EA14598}" srcOrd="2" destOrd="0" presId="urn:microsoft.com/office/officeart/2005/8/layout/orgChart1"/>
    <dgm:cxn modelId="{F629B917-6EC8-444B-A8B4-38CFE01047E1}" type="presParOf" srcId="{48E85327-BB09-496E-89E4-538A24560281}" destId="{1DC6ED9A-53B4-4B77-A3CD-40512B6AA1C0}" srcOrd="4" destOrd="0" presId="urn:microsoft.com/office/officeart/2005/8/layout/orgChart1"/>
    <dgm:cxn modelId="{CF60C517-CCB3-4A1B-A2E8-A4459D50EFA1}" type="presParOf" srcId="{48E85327-BB09-496E-89E4-538A24560281}" destId="{2B2723F6-B5AC-41A1-9C98-0397C9A27859}" srcOrd="5" destOrd="0" presId="urn:microsoft.com/office/officeart/2005/8/layout/orgChart1"/>
    <dgm:cxn modelId="{891C0342-B811-413A-BD81-A362D28D1F44}" type="presParOf" srcId="{2B2723F6-B5AC-41A1-9C98-0397C9A27859}" destId="{123EEF88-FDDB-444A-A8D1-103107E0D920}" srcOrd="0" destOrd="0" presId="urn:microsoft.com/office/officeart/2005/8/layout/orgChart1"/>
    <dgm:cxn modelId="{AECDF55E-9FE9-4251-8FB9-A196EF783B62}" type="presParOf" srcId="{123EEF88-FDDB-444A-A8D1-103107E0D920}" destId="{0B1D3241-854E-4BBA-A2D2-9F969707119E}" srcOrd="0" destOrd="0" presId="urn:microsoft.com/office/officeart/2005/8/layout/orgChart1"/>
    <dgm:cxn modelId="{CFD66B5F-4FD2-4223-9AFE-FACF5D21B09D}" type="presParOf" srcId="{123EEF88-FDDB-444A-A8D1-103107E0D920}" destId="{5071490A-14C7-451A-9CDC-DA9A5D501324}" srcOrd="1" destOrd="0" presId="urn:microsoft.com/office/officeart/2005/8/layout/orgChart1"/>
    <dgm:cxn modelId="{79D09C20-54D1-4F4A-9F83-C2445F3EDEAA}" type="presParOf" srcId="{2B2723F6-B5AC-41A1-9C98-0397C9A27859}" destId="{B4581B54-0B42-4218-9B12-DF605A6A9E32}" srcOrd="1" destOrd="0" presId="urn:microsoft.com/office/officeart/2005/8/layout/orgChart1"/>
    <dgm:cxn modelId="{D496CDEE-693D-42EA-8D4B-51ABED217A4A}" type="presParOf" srcId="{B4581B54-0B42-4218-9B12-DF605A6A9E32}" destId="{C626B3C2-C233-48B1-B356-8358A1A62F05}" srcOrd="0" destOrd="0" presId="urn:microsoft.com/office/officeart/2005/8/layout/orgChart1"/>
    <dgm:cxn modelId="{A7980E48-57B3-47CA-A6D0-051F55F19071}" type="presParOf" srcId="{B4581B54-0B42-4218-9B12-DF605A6A9E32}" destId="{C40E1B89-7629-4F09-803F-3D4CF355CF47}" srcOrd="1" destOrd="0" presId="urn:microsoft.com/office/officeart/2005/8/layout/orgChart1"/>
    <dgm:cxn modelId="{DDF2907B-804B-489C-AF4E-31898D525A2B}" type="presParOf" srcId="{C40E1B89-7629-4F09-803F-3D4CF355CF47}" destId="{0D9B6D32-528C-4EFD-B692-8E4ED763C8D7}" srcOrd="0" destOrd="0" presId="urn:microsoft.com/office/officeart/2005/8/layout/orgChart1"/>
    <dgm:cxn modelId="{06EC8C88-45BF-44A0-860E-3A06CB454064}" type="presParOf" srcId="{0D9B6D32-528C-4EFD-B692-8E4ED763C8D7}" destId="{9A9777E9-2693-45EF-840F-952185EA304D}" srcOrd="0" destOrd="0" presId="urn:microsoft.com/office/officeart/2005/8/layout/orgChart1"/>
    <dgm:cxn modelId="{06C0B73D-C3A7-4DB9-9537-37B36B19BB38}" type="presParOf" srcId="{0D9B6D32-528C-4EFD-B692-8E4ED763C8D7}" destId="{20C0D093-0B91-48F6-9EEA-7E3AC274CCD0}" srcOrd="1" destOrd="0" presId="urn:microsoft.com/office/officeart/2005/8/layout/orgChart1"/>
    <dgm:cxn modelId="{7746E5F8-EA9D-4C0F-8140-82D50F2D7CA2}" type="presParOf" srcId="{C40E1B89-7629-4F09-803F-3D4CF355CF47}" destId="{22E76680-D198-46CE-8FCA-C2BF31CB3DEC}" srcOrd="1" destOrd="0" presId="urn:microsoft.com/office/officeart/2005/8/layout/orgChart1"/>
    <dgm:cxn modelId="{595BFF2E-228A-46A2-ADFB-A0C0A7843AEC}" type="presParOf" srcId="{22E76680-D198-46CE-8FCA-C2BF31CB3DEC}" destId="{CC593017-BC23-4CDA-A3B8-62B053A113EF}" srcOrd="0" destOrd="0" presId="urn:microsoft.com/office/officeart/2005/8/layout/orgChart1"/>
    <dgm:cxn modelId="{5CB12BA8-64B4-4552-B040-1881CD75B32A}" type="presParOf" srcId="{22E76680-D198-46CE-8FCA-C2BF31CB3DEC}" destId="{9D1E5D1C-1010-4514-B462-B8356DD37FF5}" srcOrd="1" destOrd="0" presId="urn:microsoft.com/office/officeart/2005/8/layout/orgChart1"/>
    <dgm:cxn modelId="{CED15C7B-096C-41A3-BDFC-49EC004DD0F4}" type="presParOf" srcId="{9D1E5D1C-1010-4514-B462-B8356DD37FF5}" destId="{CE68EB34-198F-4798-B7EE-7AB926859721}" srcOrd="0" destOrd="0" presId="urn:microsoft.com/office/officeart/2005/8/layout/orgChart1"/>
    <dgm:cxn modelId="{6EE07CD0-5F67-48C7-998A-58833B8DED71}" type="presParOf" srcId="{CE68EB34-198F-4798-B7EE-7AB926859721}" destId="{9DF4BC0E-531A-4B2A-A9E1-781FB43AF6CB}" srcOrd="0" destOrd="0" presId="urn:microsoft.com/office/officeart/2005/8/layout/orgChart1"/>
    <dgm:cxn modelId="{1A14DED4-5CA3-4A58-B39C-F04EBDDB9E8F}" type="presParOf" srcId="{CE68EB34-198F-4798-B7EE-7AB926859721}" destId="{DE275BA6-37B8-43FD-B7C8-CBBD3745F2DB}" srcOrd="1" destOrd="0" presId="urn:microsoft.com/office/officeart/2005/8/layout/orgChart1"/>
    <dgm:cxn modelId="{48719DC8-CE17-4240-87B7-77A6EA9CD6E1}" type="presParOf" srcId="{9D1E5D1C-1010-4514-B462-B8356DD37FF5}" destId="{60D7608B-84A0-4261-8AB5-9FD057A1F06A}" srcOrd="1" destOrd="0" presId="urn:microsoft.com/office/officeart/2005/8/layout/orgChart1"/>
    <dgm:cxn modelId="{0DD26C47-169E-466C-9929-F099EAE2B6BA}" type="presParOf" srcId="{9D1E5D1C-1010-4514-B462-B8356DD37FF5}" destId="{CC87E503-7EE7-4A59-8B1E-55A02399DC4A}" srcOrd="2" destOrd="0" presId="urn:microsoft.com/office/officeart/2005/8/layout/orgChart1"/>
    <dgm:cxn modelId="{E9CAEC7D-8F74-48F3-89D6-A5530D5E8B49}" type="presParOf" srcId="{C40E1B89-7629-4F09-803F-3D4CF355CF47}" destId="{C00147D3-2F07-4F28-B7A8-207AC78F425D}" srcOrd="2" destOrd="0" presId="urn:microsoft.com/office/officeart/2005/8/layout/orgChart1"/>
    <dgm:cxn modelId="{772EF873-053D-4EB7-AA7F-46022D2C59B1}" type="presParOf" srcId="{2B2723F6-B5AC-41A1-9C98-0397C9A27859}" destId="{CAA4B60D-0F51-45F1-AFCD-A76194C96ED3}" srcOrd="2" destOrd="0" presId="urn:microsoft.com/office/officeart/2005/8/layout/orgChart1"/>
    <dgm:cxn modelId="{FD2973C9-B0A8-48B0-94E7-D5D6D018C5A0}" type="presParOf" srcId="{48E85327-BB09-496E-89E4-538A24560281}" destId="{0D38B2DE-EB25-4933-85D3-B2345055AF93}" srcOrd="6" destOrd="0" presId="urn:microsoft.com/office/officeart/2005/8/layout/orgChart1"/>
    <dgm:cxn modelId="{8A7CF3AF-5DDA-430C-9130-27AEFA7B9900}" type="presParOf" srcId="{48E85327-BB09-496E-89E4-538A24560281}" destId="{81B753F3-B778-4421-9474-01E14EFD85B7}" srcOrd="7" destOrd="0" presId="urn:microsoft.com/office/officeart/2005/8/layout/orgChart1"/>
    <dgm:cxn modelId="{DF73C5FE-CCE4-4820-BD73-2B3AF473DE15}" type="presParOf" srcId="{81B753F3-B778-4421-9474-01E14EFD85B7}" destId="{F428B27D-2B3A-440C-B77E-D3FCB7585407}" srcOrd="0" destOrd="0" presId="urn:microsoft.com/office/officeart/2005/8/layout/orgChart1"/>
    <dgm:cxn modelId="{67AA9ED6-8E44-4D5E-A29C-98A38884DB5B}" type="presParOf" srcId="{F428B27D-2B3A-440C-B77E-D3FCB7585407}" destId="{0126E02D-93B9-40BD-99B1-B2EC6FBD8FA3}" srcOrd="0" destOrd="0" presId="urn:microsoft.com/office/officeart/2005/8/layout/orgChart1"/>
    <dgm:cxn modelId="{514426CD-34E5-4556-BA75-6BBD0810A9CD}" type="presParOf" srcId="{F428B27D-2B3A-440C-B77E-D3FCB7585407}" destId="{AC1BCF82-2C50-40B3-AA3F-1E9AF28D7CF2}" srcOrd="1" destOrd="0" presId="urn:microsoft.com/office/officeart/2005/8/layout/orgChart1"/>
    <dgm:cxn modelId="{E81847B6-366D-4DE4-BD19-6E58DA44BE77}" type="presParOf" srcId="{81B753F3-B778-4421-9474-01E14EFD85B7}" destId="{1703BF63-263C-45B0-BA68-587A03A01C4C}" srcOrd="1" destOrd="0" presId="urn:microsoft.com/office/officeart/2005/8/layout/orgChart1"/>
    <dgm:cxn modelId="{9495F148-39A8-493D-A0F9-AD0422164237}" type="presParOf" srcId="{1703BF63-263C-45B0-BA68-587A03A01C4C}" destId="{8866D362-A6B7-4AE2-8EBE-4329D043B5E8}" srcOrd="0" destOrd="0" presId="urn:microsoft.com/office/officeart/2005/8/layout/orgChart1"/>
    <dgm:cxn modelId="{BB7A77E5-96E8-46B9-BDE8-92AB166C2059}" type="presParOf" srcId="{1703BF63-263C-45B0-BA68-587A03A01C4C}" destId="{5A1FD38E-B6C2-4193-A2D9-7A988106A266}" srcOrd="1" destOrd="0" presId="urn:microsoft.com/office/officeart/2005/8/layout/orgChart1"/>
    <dgm:cxn modelId="{87ADBD64-151E-485A-B8DF-38CC2EF43DA8}" type="presParOf" srcId="{5A1FD38E-B6C2-4193-A2D9-7A988106A266}" destId="{275D4481-EFC3-4F45-B2B9-E01835702E62}" srcOrd="0" destOrd="0" presId="urn:microsoft.com/office/officeart/2005/8/layout/orgChart1"/>
    <dgm:cxn modelId="{07D7F1BE-7E7B-4019-AFE1-95C6804F166B}" type="presParOf" srcId="{275D4481-EFC3-4F45-B2B9-E01835702E62}" destId="{E5A33409-E3AF-4E7C-870C-DECA3BAA5CA2}" srcOrd="0" destOrd="0" presId="urn:microsoft.com/office/officeart/2005/8/layout/orgChart1"/>
    <dgm:cxn modelId="{594B86A3-5895-4378-8FF1-10EDFFD89946}" type="presParOf" srcId="{275D4481-EFC3-4F45-B2B9-E01835702E62}" destId="{E0E098F1-F7EA-4E98-A9A5-CE3C1246FBC6}" srcOrd="1" destOrd="0" presId="urn:microsoft.com/office/officeart/2005/8/layout/orgChart1"/>
    <dgm:cxn modelId="{1596695D-917B-4215-BB76-6F0F7C195B38}" type="presParOf" srcId="{5A1FD38E-B6C2-4193-A2D9-7A988106A266}" destId="{B857755C-8738-4301-BE6A-4C1633863B92}" srcOrd="1" destOrd="0" presId="urn:microsoft.com/office/officeart/2005/8/layout/orgChart1"/>
    <dgm:cxn modelId="{3364AE45-5383-498B-9297-160C7F793D1E}" type="presParOf" srcId="{B857755C-8738-4301-BE6A-4C1633863B92}" destId="{543A5D1B-7888-4191-9303-FDE7F35AC509}" srcOrd="0" destOrd="0" presId="urn:microsoft.com/office/officeart/2005/8/layout/orgChart1"/>
    <dgm:cxn modelId="{274FD506-FD1B-4286-8161-E8BC651AC97F}" type="presParOf" srcId="{B857755C-8738-4301-BE6A-4C1633863B92}" destId="{994C6E75-04AD-494E-B55A-71689DDE454E}" srcOrd="1" destOrd="0" presId="urn:microsoft.com/office/officeart/2005/8/layout/orgChart1"/>
    <dgm:cxn modelId="{DB6D8E1E-798E-43F0-B606-22D87673A2DA}" type="presParOf" srcId="{994C6E75-04AD-494E-B55A-71689DDE454E}" destId="{980559A6-0FD6-45EC-91D7-1FE8FFCB7EC9}" srcOrd="0" destOrd="0" presId="urn:microsoft.com/office/officeart/2005/8/layout/orgChart1"/>
    <dgm:cxn modelId="{B0D8D824-B039-42A5-AB41-3F46827A7624}" type="presParOf" srcId="{980559A6-0FD6-45EC-91D7-1FE8FFCB7EC9}" destId="{C41D4405-3B8F-47E2-870E-62A11AB5A582}" srcOrd="0" destOrd="0" presId="urn:microsoft.com/office/officeart/2005/8/layout/orgChart1"/>
    <dgm:cxn modelId="{B3530E86-93DE-4B87-B115-9DD7843385DE}" type="presParOf" srcId="{980559A6-0FD6-45EC-91D7-1FE8FFCB7EC9}" destId="{7B7CFCFB-7CC2-4700-BEC8-0D960E7DB79F}" srcOrd="1" destOrd="0" presId="urn:microsoft.com/office/officeart/2005/8/layout/orgChart1"/>
    <dgm:cxn modelId="{9A6E6615-7FDA-497D-9AEE-31F89AEDF0F2}" type="presParOf" srcId="{994C6E75-04AD-494E-B55A-71689DDE454E}" destId="{A3506FAB-5009-4D9A-A9E0-6E7A7086E9AA}" srcOrd="1" destOrd="0" presId="urn:microsoft.com/office/officeart/2005/8/layout/orgChart1"/>
    <dgm:cxn modelId="{55680B02-804E-4DE4-AEA1-A24657D9538A}" type="presParOf" srcId="{994C6E75-04AD-494E-B55A-71689DDE454E}" destId="{97382812-1DB9-43D0-B7D9-6625BAA11F06}" srcOrd="2" destOrd="0" presId="urn:microsoft.com/office/officeart/2005/8/layout/orgChart1"/>
    <dgm:cxn modelId="{EAB53928-2EC3-4E28-806B-10F48EEC0C47}" type="presParOf" srcId="{5A1FD38E-B6C2-4193-A2D9-7A988106A266}" destId="{BF1228C5-B3C5-4EE8-B58C-BFDC4FC6F6FF}" srcOrd="2" destOrd="0" presId="urn:microsoft.com/office/officeart/2005/8/layout/orgChart1"/>
    <dgm:cxn modelId="{76E45FB1-EC6A-4BA9-A638-FD3C4559A8FC}" type="presParOf" srcId="{81B753F3-B778-4421-9474-01E14EFD85B7}" destId="{414C37FD-2879-47FD-B5AB-C8B4BFC4CF58}" srcOrd="2" destOrd="0" presId="urn:microsoft.com/office/officeart/2005/8/layout/orgChart1"/>
    <dgm:cxn modelId="{65351C1E-042D-44C0-A4CB-09508AE25337}" type="presParOf" srcId="{48E85327-BB09-496E-89E4-538A24560281}" destId="{3DB38373-A653-4D84-B892-2207B0206453}" srcOrd="8" destOrd="0" presId="urn:microsoft.com/office/officeart/2005/8/layout/orgChart1"/>
    <dgm:cxn modelId="{2B720631-8358-40AC-A64C-934E2552495C}" type="presParOf" srcId="{48E85327-BB09-496E-89E4-538A24560281}" destId="{CC7701D7-09BF-4A08-91EE-755294568640}" srcOrd="9" destOrd="0" presId="urn:microsoft.com/office/officeart/2005/8/layout/orgChart1"/>
    <dgm:cxn modelId="{575DBCF6-B673-4674-BA34-17791FF2A043}" type="presParOf" srcId="{CC7701D7-09BF-4A08-91EE-755294568640}" destId="{55400DBA-75CC-43CF-8132-00821CDD8D55}" srcOrd="0" destOrd="0" presId="urn:microsoft.com/office/officeart/2005/8/layout/orgChart1"/>
    <dgm:cxn modelId="{307D84F2-D725-4ADC-BFA9-6C968B3AB9AF}" type="presParOf" srcId="{55400DBA-75CC-43CF-8132-00821CDD8D55}" destId="{A3B5F1AC-D8FB-41C5-BF79-D09DC78569FD}" srcOrd="0" destOrd="0" presId="urn:microsoft.com/office/officeart/2005/8/layout/orgChart1"/>
    <dgm:cxn modelId="{33AE36DD-0D6C-4489-9C6D-EA2FE4FEFAF3}" type="presParOf" srcId="{55400DBA-75CC-43CF-8132-00821CDD8D55}" destId="{C37D8404-252E-4934-B6F6-40950E5C88A2}" srcOrd="1" destOrd="0" presId="urn:microsoft.com/office/officeart/2005/8/layout/orgChart1"/>
    <dgm:cxn modelId="{035CA840-A54B-43B9-A399-11388C96A2FD}" type="presParOf" srcId="{CC7701D7-09BF-4A08-91EE-755294568640}" destId="{DAB0FE47-4C27-4EDC-8264-25906C5372D6}" srcOrd="1" destOrd="0" presId="urn:microsoft.com/office/officeart/2005/8/layout/orgChart1"/>
    <dgm:cxn modelId="{57E1A945-FFC3-422F-BC86-B358916ACE8F}" type="presParOf" srcId="{DAB0FE47-4C27-4EDC-8264-25906C5372D6}" destId="{F90BCB46-ECE3-42C3-BFE4-D785EDE88446}" srcOrd="0" destOrd="0" presId="urn:microsoft.com/office/officeart/2005/8/layout/orgChart1"/>
    <dgm:cxn modelId="{20D5C267-2CD4-41BA-A42D-DB729A8AB8F2}" type="presParOf" srcId="{DAB0FE47-4C27-4EDC-8264-25906C5372D6}" destId="{3B9BD446-F15B-44FE-9E06-EBABB4BA1F09}" srcOrd="1" destOrd="0" presId="urn:microsoft.com/office/officeart/2005/8/layout/orgChart1"/>
    <dgm:cxn modelId="{7E88B3F1-1AC1-4F4B-8B59-16FB7EF79CC8}" type="presParOf" srcId="{3B9BD446-F15B-44FE-9E06-EBABB4BA1F09}" destId="{52034337-0382-4F71-8D25-A04CB599DA98}" srcOrd="0" destOrd="0" presId="urn:microsoft.com/office/officeart/2005/8/layout/orgChart1"/>
    <dgm:cxn modelId="{E21099DA-5F05-4367-8CB6-6A68036AEB06}" type="presParOf" srcId="{52034337-0382-4F71-8D25-A04CB599DA98}" destId="{254FCED3-0071-49AF-B53A-5517A0A95672}" srcOrd="0" destOrd="0" presId="urn:microsoft.com/office/officeart/2005/8/layout/orgChart1"/>
    <dgm:cxn modelId="{3EB79D38-DACB-48F5-A268-1A3D0B8DD1C8}" type="presParOf" srcId="{52034337-0382-4F71-8D25-A04CB599DA98}" destId="{84981B7B-3A8E-4C10-9656-A0F200CFEFDB}" srcOrd="1" destOrd="0" presId="urn:microsoft.com/office/officeart/2005/8/layout/orgChart1"/>
    <dgm:cxn modelId="{DF2F2F5A-6417-4540-BDB4-9DDEBBA21913}" type="presParOf" srcId="{3B9BD446-F15B-44FE-9E06-EBABB4BA1F09}" destId="{474E2A6A-45F3-44A4-92E4-F13C292FA276}" srcOrd="1" destOrd="0" presId="urn:microsoft.com/office/officeart/2005/8/layout/orgChart1"/>
    <dgm:cxn modelId="{0DE2CADE-5A6D-4AA8-BA59-6C771F1ABB65}" type="presParOf" srcId="{474E2A6A-45F3-44A4-92E4-F13C292FA276}" destId="{BDE22B39-1B1C-4592-B8EB-D26EAE0CDA69}" srcOrd="0" destOrd="0" presId="urn:microsoft.com/office/officeart/2005/8/layout/orgChart1"/>
    <dgm:cxn modelId="{57A95E63-4538-45F7-8E09-66E1C8E7812A}" type="presParOf" srcId="{474E2A6A-45F3-44A4-92E4-F13C292FA276}" destId="{D25CB7D9-988A-4F5A-9979-D17A8496FB7D}" srcOrd="1" destOrd="0" presId="urn:microsoft.com/office/officeart/2005/8/layout/orgChart1"/>
    <dgm:cxn modelId="{2B6527E8-FDCB-49BD-949A-EAB4923A0829}" type="presParOf" srcId="{D25CB7D9-988A-4F5A-9979-D17A8496FB7D}" destId="{976E8337-16DF-4706-9B69-14F91B2CD4C4}" srcOrd="0" destOrd="0" presId="urn:microsoft.com/office/officeart/2005/8/layout/orgChart1"/>
    <dgm:cxn modelId="{93DE96BC-57F0-4DD6-8FA1-68B760DF4A97}" type="presParOf" srcId="{976E8337-16DF-4706-9B69-14F91B2CD4C4}" destId="{FF680201-F8B8-430B-A4BB-4AB53CBDE3D6}" srcOrd="0" destOrd="0" presId="urn:microsoft.com/office/officeart/2005/8/layout/orgChart1"/>
    <dgm:cxn modelId="{43F5F1D4-722D-4CDD-B2F1-46056C26586C}" type="presParOf" srcId="{976E8337-16DF-4706-9B69-14F91B2CD4C4}" destId="{A8FEEE7A-7557-4A2C-B605-7F07BF5195D6}" srcOrd="1" destOrd="0" presId="urn:microsoft.com/office/officeart/2005/8/layout/orgChart1"/>
    <dgm:cxn modelId="{B6681A79-FC0D-4419-8A4C-7A8A8B4C11D5}" type="presParOf" srcId="{D25CB7D9-988A-4F5A-9979-D17A8496FB7D}" destId="{B4C093CF-793E-49CB-99E9-4EA854427C45}" srcOrd="1" destOrd="0" presId="urn:microsoft.com/office/officeart/2005/8/layout/orgChart1"/>
    <dgm:cxn modelId="{8B075DE5-69EB-48CD-BB6B-C821CF88AB02}" type="presParOf" srcId="{D25CB7D9-988A-4F5A-9979-D17A8496FB7D}" destId="{C9232B96-54CF-4E32-AA15-53D6FBDEC209}" srcOrd="2" destOrd="0" presId="urn:microsoft.com/office/officeart/2005/8/layout/orgChart1"/>
    <dgm:cxn modelId="{36630B6F-5DD4-401E-A763-B279F00A7385}" type="presParOf" srcId="{3B9BD446-F15B-44FE-9E06-EBABB4BA1F09}" destId="{E4B009C6-D74C-4A45-B4C5-D156567FF2A9}" srcOrd="2" destOrd="0" presId="urn:microsoft.com/office/officeart/2005/8/layout/orgChart1"/>
    <dgm:cxn modelId="{32B7CE65-FFB7-4D6F-B41D-9C3D570AA2A1}" type="presParOf" srcId="{CC7701D7-09BF-4A08-91EE-755294568640}" destId="{42598AA1-7379-4304-B018-041F7A531019}" srcOrd="2" destOrd="0" presId="urn:microsoft.com/office/officeart/2005/8/layout/orgChart1"/>
    <dgm:cxn modelId="{EF7A9370-CEDA-4D0E-81FF-00FFBFDD964C}" type="presParOf" srcId="{48E85327-BB09-496E-89E4-538A24560281}" destId="{B5894045-5DD5-44E6-ADCB-3397ABE9EF41}" srcOrd="10" destOrd="0" presId="urn:microsoft.com/office/officeart/2005/8/layout/orgChart1"/>
    <dgm:cxn modelId="{05026160-E341-4CBE-9413-FE263B322A03}" type="presParOf" srcId="{48E85327-BB09-496E-89E4-538A24560281}" destId="{BD533DCA-F1DE-45E4-A6BB-5F6B1F59A8A7}" srcOrd="11" destOrd="0" presId="urn:microsoft.com/office/officeart/2005/8/layout/orgChart1"/>
    <dgm:cxn modelId="{468607C3-C4E4-4412-AE64-BD021C34F445}" type="presParOf" srcId="{BD533DCA-F1DE-45E4-A6BB-5F6B1F59A8A7}" destId="{94A28D93-245D-42FA-8B56-FFC6E3E355D0}" srcOrd="0" destOrd="0" presId="urn:microsoft.com/office/officeart/2005/8/layout/orgChart1"/>
    <dgm:cxn modelId="{90DF8A86-F7B9-4BE8-97D3-EB50CD175961}" type="presParOf" srcId="{94A28D93-245D-42FA-8B56-FFC6E3E355D0}" destId="{F234460D-3DF9-4799-9C94-96FEF823861F}" srcOrd="0" destOrd="0" presId="urn:microsoft.com/office/officeart/2005/8/layout/orgChart1"/>
    <dgm:cxn modelId="{C68D2D11-11B6-42FD-B59D-73CA1EB88C63}" type="presParOf" srcId="{94A28D93-245D-42FA-8B56-FFC6E3E355D0}" destId="{6F411C38-C17C-41B8-BEC4-F7C16E80239A}" srcOrd="1" destOrd="0" presId="urn:microsoft.com/office/officeart/2005/8/layout/orgChart1"/>
    <dgm:cxn modelId="{8DE0FF24-D142-4E11-95E7-0F16B6B4B87F}" type="presParOf" srcId="{BD533DCA-F1DE-45E4-A6BB-5F6B1F59A8A7}" destId="{30F0096D-6275-4E05-AA73-A8CE178F5887}" srcOrd="1" destOrd="0" presId="urn:microsoft.com/office/officeart/2005/8/layout/orgChart1"/>
    <dgm:cxn modelId="{4A9DACCF-B802-40F9-9B2C-42FD0F45EBAD}" type="presParOf" srcId="{30F0096D-6275-4E05-AA73-A8CE178F5887}" destId="{BF9E49EE-22BA-42CF-8AE5-FA807BBE1103}" srcOrd="0" destOrd="0" presId="urn:microsoft.com/office/officeart/2005/8/layout/orgChart1"/>
    <dgm:cxn modelId="{5D345303-490B-4A29-90C6-E31E435A5748}" type="presParOf" srcId="{30F0096D-6275-4E05-AA73-A8CE178F5887}" destId="{4628733B-BAF2-4FE2-9B97-8E04024CD848}" srcOrd="1" destOrd="0" presId="urn:microsoft.com/office/officeart/2005/8/layout/orgChart1"/>
    <dgm:cxn modelId="{3ACE2EE4-738A-495D-837B-BA544E42E65C}" type="presParOf" srcId="{4628733B-BAF2-4FE2-9B97-8E04024CD848}" destId="{6BD3CB36-6CD2-4BDA-AA9E-E8174A085B80}" srcOrd="0" destOrd="0" presId="urn:microsoft.com/office/officeart/2005/8/layout/orgChart1"/>
    <dgm:cxn modelId="{7DA5B9C8-8250-40BC-A824-780950AE5629}" type="presParOf" srcId="{6BD3CB36-6CD2-4BDA-AA9E-E8174A085B80}" destId="{1148A4B4-5A0A-4DF9-82C7-266E77F84EDC}" srcOrd="0" destOrd="0" presId="urn:microsoft.com/office/officeart/2005/8/layout/orgChart1"/>
    <dgm:cxn modelId="{57DADA64-D9AC-4316-B4A1-D7F71A76A183}" type="presParOf" srcId="{6BD3CB36-6CD2-4BDA-AA9E-E8174A085B80}" destId="{51A73D0F-7C7B-4F36-B38E-D122C511E1C3}" srcOrd="1" destOrd="0" presId="urn:microsoft.com/office/officeart/2005/8/layout/orgChart1"/>
    <dgm:cxn modelId="{BF99C57E-8426-4AB1-B47F-8BE0505627E6}" type="presParOf" srcId="{4628733B-BAF2-4FE2-9B97-8E04024CD848}" destId="{8E73C504-C321-4530-B778-5D2E3FBF4CC8}" srcOrd="1" destOrd="0" presId="urn:microsoft.com/office/officeart/2005/8/layout/orgChart1"/>
    <dgm:cxn modelId="{0BA8B490-7B16-471C-ABBC-96DA4722080B}" type="presParOf" srcId="{8E73C504-C321-4530-B778-5D2E3FBF4CC8}" destId="{635921D5-9750-4C84-8218-075B2762FACE}" srcOrd="0" destOrd="0" presId="urn:microsoft.com/office/officeart/2005/8/layout/orgChart1"/>
    <dgm:cxn modelId="{6B32F14E-0893-47F3-A96A-F28AC1AE3CC3}" type="presParOf" srcId="{8E73C504-C321-4530-B778-5D2E3FBF4CC8}" destId="{7127AB45-495F-47A4-8C67-D12F49CA01F4}" srcOrd="1" destOrd="0" presId="urn:microsoft.com/office/officeart/2005/8/layout/orgChart1"/>
    <dgm:cxn modelId="{7E7BF3DC-AD76-449F-8B87-738CB5BC635C}" type="presParOf" srcId="{7127AB45-495F-47A4-8C67-D12F49CA01F4}" destId="{38D34C8D-C7DB-4CB6-A70E-AF90C82950B7}" srcOrd="0" destOrd="0" presId="urn:microsoft.com/office/officeart/2005/8/layout/orgChart1"/>
    <dgm:cxn modelId="{31D1ED6B-5AD3-4902-ACC1-D7EF398C9FCB}" type="presParOf" srcId="{38D34C8D-C7DB-4CB6-A70E-AF90C82950B7}" destId="{FD6E8017-95E9-46D4-B898-F08A14DF98E3}" srcOrd="0" destOrd="0" presId="urn:microsoft.com/office/officeart/2005/8/layout/orgChart1"/>
    <dgm:cxn modelId="{97E6D30A-0879-4ED2-8C8B-6C014AF78065}" type="presParOf" srcId="{38D34C8D-C7DB-4CB6-A70E-AF90C82950B7}" destId="{8D578894-39FB-472B-8167-33CBEC7060D4}" srcOrd="1" destOrd="0" presId="urn:microsoft.com/office/officeart/2005/8/layout/orgChart1"/>
    <dgm:cxn modelId="{4F147175-6EC4-40D7-A308-41BB02A6A17B}" type="presParOf" srcId="{7127AB45-495F-47A4-8C67-D12F49CA01F4}" destId="{08019523-2FE0-4C4D-AA55-C8DAA1732229}" srcOrd="1" destOrd="0" presId="urn:microsoft.com/office/officeart/2005/8/layout/orgChart1"/>
    <dgm:cxn modelId="{D33A4B50-D10D-4A45-A471-190D57486510}" type="presParOf" srcId="{7127AB45-495F-47A4-8C67-D12F49CA01F4}" destId="{48F08905-E070-4123-95ED-9DFF589D6122}" srcOrd="2" destOrd="0" presId="urn:microsoft.com/office/officeart/2005/8/layout/orgChart1"/>
    <dgm:cxn modelId="{F0811B2F-5B45-4B72-A905-14428CB879E5}" type="presParOf" srcId="{4628733B-BAF2-4FE2-9B97-8E04024CD848}" destId="{20C5A5D5-0170-4D10-836E-86385C87BCFD}" srcOrd="2" destOrd="0" presId="urn:microsoft.com/office/officeart/2005/8/layout/orgChart1"/>
    <dgm:cxn modelId="{041CBAE3-37A7-477E-BEF6-3DA817C84BA7}" type="presParOf" srcId="{BD533DCA-F1DE-45E4-A6BB-5F6B1F59A8A7}" destId="{030DCE06-7C70-4DEC-9F7C-3406821B2F2C}" srcOrd="2" destOrd="0" presId="urn:microsoft.com/office/officeart/2005/8/layout/orgChart1"/>
    <dgm:cxn modelId="{4D6E65AC-6427-44E2-BF85-4FC1A9B79282}" type="presParOf" srcId="{48E85327-BB09-496E-89E4-538A24560281}" destId="{6059B19F-E613-46BA-97D9-673763A5154A}" srcOrd="12" destOrd="0" presId="urn:microsoft.com/office/officeart/2005/8/layout/orgChart1"/>
    <dgm:cxn modelId="{FB990D4B-A5D8-429B-AA9F-003535D18C74}" type="presParOf" srcId="{48E85327-BB09-496E-89E4-538A24560281}" destId="{A86CE615-0208-40C1-AF43-CB5F35C48C51}" srcOrd="13" destOrd="0" presId="urn:microsoft.com/office/officeart/2005/8/layout/orgChart1"/>
    <dgm:cxn modelId="{9817B1A4-E74C-4D4C-81DF-B6AB8602B4CF}" type="presParOf" srcId="{A86CE615-0208-40C1-AF43-CB5F35C48C51}" destId="{25E84EF8-ED84-472E-8140-CA0792355B42}" srcOrd="0" destOrd="0" presId="urn:microsoft.com/office/officeart/2005/8/layout/orgChart1"/>
    <dgm:cxn modelId="{949D4483-B8FF-40F1-B21B-82CEF2247864}" type="presParOf" srcId="{25E84EF8-ED84-472E-8140-CA0792355B42}" destId="{36C9711D-9B68-4A93-95ED-701725CC0730}" srcOrd="0" destOrd="0" presId="urn:microsoft.com/office/officeart/2005/8/layout/orgChart1"/>
    <dgm:cxn modelId="{A219EEB6-C404-480A-8BA6-CBE95BDF9E95}" type="presParOf" srcId="{25E84EF8-ED84-472E-8140-CA0792355B42}" destId="{7FF2665C-04DF-4526-9ADA-B3B650E97A50}" srcOrd="1" destOrd="0" presId="urn:microsoft.com/office/officeart/2005/8/layout/orgChart1"/>
    <dgm:cxn modelId="{208C60BC-B34B-490F-B65B-84AEEF4F9EC2}" type="presParOf" srcId="{A86CE615-0208-40C1-AF43-CB5F35C48C51}" destId="{5B19DAF5-6BE6-4E48-AA1A-56B9690C4ACB}" srcOrd="1" destOrd="0" presId="urn:microsoft.com/office/officeart/2005/8/layout/orgChart1"/>
    <dgm:cxn modelId="{E3C3A401-9B5C-429A-9D53-D158BE128105}" type="presParOf" srcId="{5B19DAF5-6BE6-4E48-AA1A-56B9690C4ACB}" destId="{3E8D63AE-7C4A-485F-95AB-8CE325F1265F}" srcOrd="0" destOrd="0" presId="urn:microsoft.com/office/officeart/2005/8/layout/orgChart1"/>
    <dgm:cxn modelId="{124D059D-7E9E-4B74-AA3F-D0963D03740B}" type="presParOf" srcId="{5B19DAF5-6BE6-4E48-AA1A-56B9690C4ACB}" destId="{38FF73C1-42E4-40AB-AAF4-93F179E14752}" srcOrd="1" destOrd="0" presId="urn:microsoft.com/office/officeart/2005/8/layout/orgChart1"/>
    <dgm:cxn modelId="{44F33200-EDBB-4C0E-9E9C-6D673606D930}" type="presParOf" srcId="{38FF73C1-42E4-40AB-AAF4-93F179E14752}" destId="{3A61CA3A-BF99-4CF1-8E7B-791D25F1EA14}" srcOrd="0" destOrd="0" presId="urn:microsoft.com/office/officeart/2005/8/layout/orgChart1"/>
    <dgm:cxn modelId="{E3C80A5A-1AFD-4C68-B32C-BFEE649345B4}" type="presParOf" srcId="{3A61CA3A-BF99-4CF1-8E7B-791D25F1EA14}" destId="{4195A985-B7D7-47E9-BD77-681A0B83438B}" srcOrd="0" destOrd="0" presId="urn:microsoft.com/office/officeart/2005/8/layout/orgChart1"/>
    <dgm:cxn modelId="{6FE3ED71-6003-4C95-BE68-C012DECE59D4}" type="presParOf" srcId="{3A61CA3A-BF99-4CF1-8E7B-791D25F1EA14}" destId="{165AEB19-CB3F-429C-881F-9BE14C835288}" srcOrd="1" destOrd="0" presId="urn:microsoft.com/office/officeart/2005/8/layout/orgChart1"/>
    <dgm:cxn modelId="{FE0C286D-DFA9-453B-89AE-3EFD97581C3C}" type="presParOf" srcId="{38FF73C1-42E4-40AB-AAF4-93F179E14752}" destId="{24DD5E85-A841-4A08-91E4-E430B6F6C527}" srcOrd="1" destOrd="0" presId="urn:microsoft.com/office/officeart/2005/8/layout/orgChart1"/>
    <dgm:cxn modelId="{B2550AB7-8BF3-4E4F-ABEE-A64B8185C166}" type="presParOf" srcId="{24DD5E85-A841-4A08-91E4-E430B6F6C527}" destId="{E9968D7C-3474-483C-A685-0D4C9B19A6EF}" srcOrd="0" destOrd="0" presId="urn:microsoft.com/office/officeart/2005/8/layout/orgChart1"/>
    <dgm:cxn modelId="{7C75AEC9-C1E5-46AE-B9B5-B89A2DB0E0FF}" type="presParOf" srcId="{24DD5E85-A841-4A08-91E4-E430B6F6C527}" destId="{93106211-8E0E-4386-876C-223BCDE7EF3D}" srcOrd="1" destOrd="0" presId="urn:microsoft.com/office/officeart/2005/8/layout/orgChart1"/>
    <dgm:cxn modelId="{163FD815-5892-4BBD-99C4-00406BA7F53D}" type="presParOf" srcId="{93106211-8E0E-4386-876C-223BCDE7EF3D}" destId="{C394B195-70B8-456B-89C4-4A7FC8DF8ED7}" srcOrd="0" destOrd="0" presId="urn:microsoft.com/office/officeart/2005/8/layout/orgChart1"/>
    <dgm:cxn modelId="{BB655B9A-07EE-4FDC-B8BA-E14091F4CA77}" type="presParOf" srcId="{C394B195-70B8-456B-89C4-4A7FC8DF8ED7}" destId="{B9D75A45-3E4E-499A-9787-0CE0CF1F626B}" srcOrd="0" destOrd="0" presId="urn:microsoft.com/office/officeart/2005/8/layout/orgChart1"/>
    <dgm:cxn modelId="{E74246CC-3EF3-4F31-8D1B-C6621E4EE197}" type="presParOf" srcId="{C394B195-70B8-456B-89C4-4A7FC8DF8ED7}" destId="{462B0295-8192-4E02-A492-79FBBC327C86}" srcOrd="1" destOrd="0" presId="urn:microsoft.com/office/officeart/2005/8/layout/orgChart1"/>
    <dgm:cxn modelId="{1F8897B0-DBFF-46D5-AD2E-A2647229E1DD}" type="presParOf" srcId="{93106211-8E0E-4386-876C-223BCDE7EF3D}" destId="{580441F2-401B-4C89-9CAD-820654922A37}" srcOrd="1" destOrd="0" presId="urn:microsoft.com/office/officeart/2005/8/layout/orgChart1"/>
    <dgm:cxn modelId="{66B0E818-572C-4874-890C-5A112BBD542E}" type="presParOf" srcId="{93106211-8E0E-4386-876C-223BCDE7EF3D}" destId="{E25A4121-8167-4C7E-8ADB-3F5A19682C3B}" srcOrd="2" destOrd="0" presId="urn:microsoft.com/office/officeart/2005/8/layout/orgChart1"/>
    <dgm:cxn modelId="{6525327D-5449-475A-A46F-E71EF166155C}" type="presParOf" srcId="{38FF73C1-42E4-40AB-AAF4-93F179E14752}" destId="{94FC4EDF-61BF-4CBB-90DB-58D709F6B0A2}" srcOrd="2" destOrd="0" presId="urn:microsoft.com/office/officeart/2005/8/layout/orgChart1"/>
    <dgm:cxn modelId="{2F7A6AC0-3455-4BBD-B27C-D28A39067F49}" type="presParOf" srcId="{A86CE615-0208-40C1-AF43-CB5F35C48C51}" destId="{1A91AEDC-25AC-4794-A04C-A251A378BDF7}" srcOrd="2" destOrd="0" presId="urn:microsoft.com/office/officeart/2005/8/layout/orgChart1"/>
    <dgm:cxn modelId="{E62299C9-416D-4F82-812B-944816A54539}" type="presParOf" srcId="{EAFB5076-904D-4BB7-A016-DE3C80F7DC5B}" destId="{A88F0E1E-6675-4DD5-B433-83556536DC6E}" srcOrd="2" destOrd="0" presId="urn:microsoft.com/office/officeart/2005/8/layout/orgChart1"/>
    <dgm:cxn modelId="{99812FED-AA53-4C7A-8F7C-20582ECFD17D}" type="presParOf" srcId="{A88F0E1E-6675-4DD5-B433-83556536DC6E}" destId="{5450E511-566B-4EC8-AE99-56645FF60295}" srcOrd="0" destOrd="0" presId="urn:microsoft.com/office/officeart/2005/8/layout/orgChart1"/>
    <dgm:cxn modelId="{E066F2FB-1886-41E5-BBC8-AEF345325D1F}" type="presParOf" srcId="{A88F0E1E-6675-4DD5-B433-83556536DC6E}" destId="{4746B8A2-5267-4CC8-9E75-8D7B96467E13}" srcOrd="1" destOrd="0" presId="urn:microsoft.com/office/officeart/2005/8/layout/orgChart1"/>
    <dgm:cxn modelId="{C6BCBB73-7EC1-41C7-AEA3-22BFBEEE88C7}" type="presParOf" srcId="{4746B8A2-5267-4CC8-9E75-8D7B96467E13}" destId="{1C21425A-9D2E-4951-A99C-8B91BAA17567}" srcOrd="0" destOrd="0" presId="urn:microsoft.com/office/officeart/2005/8/layout/orgChart1"/>
    <dgm:cxn modelId="{0F26898F-0033-49F6-A46D-B906184362E2}" type="presParOf" srcId="{1C21425A-9D2E-4951-A99C-8B91BAA17567}" destId="{A4429B51-C4A6-41FF-946E-6F91AED01035}" srcOrd="0" destOrd="0" presId="urn:microsoft.com/office/officeart/2005/8/layout/orgChart1"/>
    <dgm:cxn modelId="{C418C9B8-A74F-40FD-8AB4-E8C816845FF4}" type="presParOf" srcId="{1C21425A-9D2E-4951-A99C-8B91BAA17567}" destId="{9AA76EE3-F130-440A-A47C-EE417BFD0270}" srcOrd="1" destOrd="0" presId="urn:microsoft.com/office/officeart/2005/8/layout/orgChart1"/>
    <dgm:cxn modelId="{B51E246F-C463-40A9-8234-0A2A879E99A4}" type="presParOf" srcId="{4746B8A2-5267-4CC8-9E75-8D7B96467E13}" destId="{516CCF7F-163C-4966-972D-A26160359EAB}" srcOrd="1" destOrd="0" presId="urn:microsoft.com/office/officeart/2005/8/layout/orgChart1"/>
    <dgm:cxn modelId="{1FAB142B-DDA6-43BB-9DCE-660C450C2A86}" type="presParOf" srcId="{4746B8A2-5267-4CC8-9E75-8D7B96467E13}" destId="{E8195E9E-8353-456F-ABB4-EA02149290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B88D7F-7924-4DA8-BDBD-617877A90A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9DECBC-FE0F-4110-A6B5-D3F1F5DCD6D2}">
      <dgm:prSet phldrT="[Text]" custT="1"/>
      <dgm:spPr/>
      <dgm:t>
        <a:bodyPr/>
        <a:lstStyle/>
        <a:p>
          <a:r>
            <a:rPr lang="en-US" sz="1200" dirty="0" smtClean="0"/>
            <a:t>CIO</a:t>
          </a:r>
          <a:endParaRPr lang="en-US" sz="1200" dirty="0"/>
        </a:p>
      </dgm:t>
    </dgm:pt>
    <dgm:pt modelId="{41CC3FFB-37EC-46F3-87A7-60C256F74FF5}" type="parTrans" cxnId="{F3C183BE-5737-4796-9C95-944E65F6C39F}">
      <dgm:prSet/>
      <dgm:spPr/>
      <dgm:t>
        <a:bodyPr/>
        <a:lstStyle/>
        <a:p>
          <a:endParaRPr lang="en-US" sz="2800"/>
        </a:p>
      </dgm:t>
    </dgm:pt>
    <dgm:pt modelId="{B9FA9E37-76C8-49A2-8DA0-030909B23809}" type="sibTrans" cxnId="{F3C183BE-5737-4796-9C95-944E65F6C39F}">
      <dgm:prSet/>
      <dgm:spPr/>
      <dgm:t>
        <a:bodyPr/>
        <a:lstStyle/>
        <a:p>
          <a:endParaRPr lang="en-US" sz="2800"/>
        </a:p>
      </dgm:t>
    </dgm:pt>
    <dgm:pt modelId="{8FC77277-185D-4993-A7B6-96D66164CC24}" type="asst">
      <dgm:prSet phldrT="[Text]" custT="1"/>
      <dgm:spPr/>
      <dgm:t>
        <a:bodyPr/>
        <a:lstStyle/>
        <a:p>
          <a:r>
            <a:rPr lang="en-US" sz="1200" dirty="0" smtClean="0"/>
            <a:t>Executive Asst. </a:t>
          </a:r>
          <a:endParaRPr lang="en-US" sz="1200" dirty="0"/>
        </a:p>
      </dgm:t>
    </dgm:pt>
    <dgm:pt modelId="{855807B9-C01B-4AD3-8AD6-D0319AA38927}" type="parTrans" cxnId="{EBAAB1F2-779E-4867-B83A-B35CC29CE936}">
      <dgm:prSet/>
      <dgm:spPr/>
      <dgm:t>
        <a:bodyPr/>
        <a:lstStyle/>
        <a:p>
          <a:endParaRPr lang="en-US" sz="2800"/>
        </a:p>
      </dgm:t>
    </dgm:pt>
    <dgm:pt modelId="{2597819E-5BAB-489E-886B-3D2A86B43220}" type="sibTrans" cxnId="{EBAAB1F2-779E-4867-B83A-B35CC29CE936}">
      <dgm:prSet/>
      <dgm:spPr/>
      <dgm:t>
        <a:bodyPr/>
        <a:lstStyle/>
        <a:p>
          <a:endParaRPr lang="en-US" sz="2800"/>
        </a:p>
      </dgm:t>
    </dgm:pt>
    <dgm:pt modelId="{552B4C4F-8A9D-4A03-BD4A-CCEEFCAAFCEF}">
      <dgm:prSet phldrT="[Text]" custT="1"/>
      <dgm:spPr/>
      <dgm:t>
        <a:bodyPr/>
        <a:lstStyle/>
        <a:p>
          <a:r>
            <a:rPr lang="en-US" sz="1200" dirty="0" smtClean="0"/>
            <a:t>GM Networks &amp; Infrastructure</a:t>
          </a:r>
          <a:endParaRPr lang="en-US" sz="1200" dirty="0"/>
        </a:p>
      </dgm:t>
    </dgm:pt>
    <dgm:pt modelId="{A0466681-212F-4293-A9CC-28C18B16D837}" type="parTrans" cxnId="{F1D07541-EB61-4B05-A5AD-1C185C24CE5D}">
      <dgm:prSet/>
      <dgm:spPr/>
      <dgm:t>
        <a:bodyPr/>
        <a:lstStyle/>
        <a:p>
          <a:endParaRPr lang="en-US" sz="2800"/>
        </a:p>
      </dgm:t>
    </dgm:pt>
    <dgm:pt modelId="{ACFE1047-952C-4060-B35D-ABA71AB318EB}" type="sibTrans" cxnId="{F1D07541-EB61-4B05-A5AD-1C185C24CE5D}">
      <dgm:prSet/>
      <dgm:spPr/>
      <dgm:t>
        <a:bodyPr/>
        <a:lstStyle/>
        <a:p>
          <a:endParaRPr lang="en-US" sz="2800"/>
        </a:p>
      </dgm:t>
    </dgm:pt>
    <dgm:pt modelId="{B4604EFE-E657-460C-B2F8-2F09DD7C3E9C}">
      <dgm:prSet phldrT="[Text]" custT="1"/>
      <dgm:spPr/>
      <dgm:t>
        <a:bodyPr/>
        <a:lstStyle/>
        <a:p>
          <a:r>
            <a:rPr lang="en-US" sz="1200" dirty="0" smtClean="0"/>
            <a:t>GM IT Operations</a:t>
          </a:r>
          <a:endParaRPr lang="en-US" sz="1200" dirty="0"/>
        </a:p>
      </dgm:t>
    </dgm:pt>
    <dgm:pt modelId="{FFEE91BF-3EBD-4806-8524-10B2469C2AC4}" type="parTrans" cxnId="{142955AD-4810-4A0D-A1B9-1FCB51C8DD7C}">
      <dgm:prSet/>
      <dgm:spPr/>
      <dgm:t>
        <a:bodyPr/>
        <a:lstStyle/>
        <a:p>
          <a:endParaRPr lang="en-US" sz="2800"/>
        </a:p>
      </dgm:t>
    </dgm:pt>
    <dgm:pt modelId="{5F343A9B-AC18-4AFE-9511-2674E3616B4B}" type="sibTrans" cxnId="{142955AD-4810-4A0D-A1B9-1FCB51C8DD7C}">
      <dgm:prSet/>
      <dgm:spPr/>
      <dgm:t>
        <a:bodyPr/>
        <a:lstStyle/>
        <a:p>
          <a:endParaRPr lang="en-US" sz="2800"/>
        </a:p>
      </dgm:t>
    </dgm:pt>
    <dgm:pt modelId="{0760DAAF-5FCF-4D42-B342-9B51C4DA47E7}">
      <dgm:prSet phldrT="[Text]" custT="1"/>
      <dgm:spPr/>
      <dgm:t>
        <a:bodyPr/>
        <a:lstStyle/>
        <a:p>
          <a:r>
            <a:rPr lang="en-US" sz="1200" dirty="0" smtClean="0"/>
            <a:t>GM Software Development</a:t>
          </a:r>
          <a:endParaRPr lang="en-US" sz="1200" dirty="0"/>
        </a:p>
      </dgm:t>
    </dgm:pt>
    <dgm:pt modelId="{FB0032F3-A7A6-46CD-A964-3BF1029149E8}" type="parTrans" cxnId="{6A8E7B35-F15B-4DDD-B055-72C95EA6DB0B}">
      <dgm:prSet/>
      <dgm:spPr/>
      <dgm:t>
        <a:bodyPr/>
        <a:lstStyle/>
        <a:p>
          <a:endParaRPr lang="en-US" sz="2800"/>
        </a:p>
      </dgm:t>
    </dgm:pt>
    <dgm:pt modelId="{CDFB47C9-8BE2-43B8-B711-C67CAE7E68AE}" type="sibTrans" cxnId="{6A8E7B35-F15B-4DDD-B055-72C95EA6DB0B}">
      <dgm:prSet/>
      <dgm:spPr/>
      <dgm:t>
        <a:bodyPr/>
        <a:lstStyle/>
        <a:p>
          <a:endParaRPr lang="en-US" sz="2800"/>
        </a:p>
      </dgm:t>
    </dgm:pt>
    <dgm:pt modelId="{6A7DBA50-AA9E-4DCC-B47E-181A630571AA}">
      <dgm:prSet custT="1"/>
      <dgm:spPr/>
      <dgm:t>
        <a:bodyPr/>
        <a:lstStyle/>
        <a:p>
          <a:r>
            <a:rPr lang="en-US" sz="1200" dirty="0" smtClean="0"/>
            <a:t>GM IT Services</a:t>
          </a:r>
          <a:endParaRPr lang="en-US" sz="1200" dirty="0"/>
        </a:p>
      </dgm:t>
    </dgm:pt>
    <dgm:pt modelId="{E39B2E25-766C-426A-B5B5-7CFF62D0B9AB}" type="parTrans" cxnId="{AB9F5C1E-3A1B-4783-AADC-47A45EC0E10C}">
      <dgm:prSet/>
      <dgm:spPr/>
      <dgm:t>
        <a:bodyPr/>
        <a:lstStyle/>
        <a:p>
          <a:endParaRPr lang="en-US" sz="2800"/>
        </a:p>
      </dgm:t>
    </dgm:pt>
    <dgm:pt modelId="{7DDD424D-FAAC-49DC-8B96-58C5306F80A0}" type="sibTrans" cxnId="{AB9F5C1E-3A1B-4783-AADC-47A45EC0E10C}">
      <dgm:prSet/>
      <dgm:spPr/>
      <dgm:t>
        <a:bodyPr/>
        <a:lstStyle/>
        <a:p>
          <a:endParaRPr lang="en-US" sz="2800"/>
        </a:p>
      </dgm:t>
    </dgm:pt>
    <dgm:pt modelId="{F5694F74-3F12-49DE-857D-AA064952D619}">
      <dgm:prSet custT="1"/>
      <dgm:spPr/>
      <dgm:t>
        <a:bodyPr/>
        <a:lstStyle/>
        <a:p>
          <a:r>
            <a:rPr lang="en-US" sz="1200" dirty="0" smtClean="0"/>
            <a:t>GM PMU/ Business Tech</a:t>
          </a:r>
          <a:endParaRPr lang="en-US" sz="1200" dirty="0"/>
        </a:p>
      </dgm:t>
    </dgm:pt>
    <dgm:pt modelId="{3265280F-7F88-4D77-917B-77D26B422A13}" type="parTrans" cxnId="{E859B5E7-4460-43A3-A914-13466EBF9C9D}">
      <dgm:prSet/>
      <dgm:spPr/>
      <dgm:t>
        <a:bodyPr/>
        <a:lstStyle/>
        <a:p>
          <a:endParaRPr lang="en-US" sz="2800"/>
        </a:p>
      </dgm:t>
    </dgm:pt>
    <dgm:pt modelId="{B9C23AAF-8B68-4E4A-9F52-C3B1E3B8193F}" type="sibTrans" cxnId="{E859B5E7-4460-43A3-A914-13466EBF9C9D}">
      <dgm:prSet/>
      <dgm:spPr/>
      <dgm:t>
        <a:bodyPr/>
        <a:lstStyle/>
        <a:p>
          <a:endParaRPr lang="en-US" sz="2800"/>
        </a:p>
      </dgm:t>
    </dgm:pt>
    <dgm:pt modelId="{FB989DB6-95E3-48C6-AF77-AF6D4C5A4B56}">
      <dgm:prSet custT="1"/>
      <dgm:spPr/>
      <dgm:t>
        <a:bodyPr/>
        <a:lstStyle/>
        <a:p>
          <a:r>
            <a:rPr lang="en-US" sz="1200" dirty="0" smtClean="0"/>
            <a:t>Networks, Capacity Planning</a:t>
          </a:r>
          <a:endParaRPr lang="en-US" sz="1200" dirty="0"/>
        </a:p>
      </dgm:t>
    </dgm:pt>
    <dgm:pt modelId="{246BD97A-90DB-4084-8D05-9C378337CE62}" type="parTrans" cxnId="{D5B25008-C845-49A4-AD49-AAF188CB51BF}">
      <dgm:prSet/>
      <dgm:spPr/>
      <dgm:t>
        <a:bodyPr/>
        <a:lstStyle/>
        <a:p>
          <a:endParaRPr lang="en-US" sz="2800"/>
        </a:p>
      </dgm:t>
    </dgm:pt>
    <dgm:pt modelId="{1E5B18BE-0AD9-456B-A160-584370CD7492}" type="sibTrans" cxnId="{D5B25008-C845-49A4-AD49-AAF188CB51BF}">
      <dgm:prSet/>
      <dgm:spPr/>
      <dgm:t>
        <a:bodyPr/>
        <a:lstStyle/>
        <a:p>
          <a:endParaRPr lang="en-US" sz="2800"/>
        </a:p>
      </dgm:t>
    </dgm:pt>
    <dgm:pt modelId="{B86EFEA9-3409-46AD-896A-14D9842C28C7}">
      <dgm:prSet custT="1"/>
      <dgm:spPr/>
      <dgm:t>
        <a:bodyPr/>
        <a:lstStyle/>
        <a:p>
          <a:r>
            <a:rPr lang="en-US" sz="1200" dirty="0" smtClean="0"/>
            <a:t>Data Center Servers Uptime</a:t>
          </a:r>
          <a:endParaRPr lang="en-US" sz="1200" dirty="0"/>
        </a:p>
      </dgm:t>
    </dgm:pt>
    <dgm:pt modelId="{566D6611-DCFB-435A-981D-34AFE1B6FFC3}" type="parTrans" cxnId="{1A7CDA29-6A37-4450-A504-611476639B1D}">
      <dgm:prSet/>
      <dgm:spPr/>
      <dgm:t>
        <a:bodyPr/>
        <a:lstStyle/>
        <a:p>
          <a:endParaRPr lang="en-US" sz="2800"/>
        </a:p>
      </dgm:t>
    </dgm:pt>
    <dgm:pt modelId="{449F4705-F71D-40E8-9BC5-FF9B3AE4FB6F}" type="sibTrans" cxnId="{1A7CDA29-6A37-4450-A504-611476639B1D}">
      <dgm:prSet/>
      <dgm:spPr/>
      <dgm:t>
        <a:bodyPr/>
        <a:lstStyle/>
        <a:p>
          <a:endParaRPr lang="en-US" sz="2800"/>
        </a:p>
      </dgm:t>
    </dgm:pt>
    <dgm:pt modelId="{946D6B25-C42C-48D6-A8F1-020C577B4D40}">
      <dgm:prSet custT="1"/>
      <dgm:spPr/>
      <dgm:t>
        <a:bodyPr/>
        <a:lstStyle/>
        <a:p>
          <a:r>
            <a:rPr lang="en-US" sz="1200" dirty="0" smtClean="0"/>
            <a:t>Software Acquisition &amp; Dev. </a:t>
          </a:r>
          <a:endParaRPr lang="en-US" sz="1200" dirty="0"/>
        </a:p>
      </dgm:t>
    </dgm:pt>
    <dgm:pt modelId="{8BBFB3E8-27C1-4D0C-A5F8-AF288BBED5F2}" type="parTrans" cxnId="{87D3966C-7372-4505-A3B5-54301D4ED171}">
      <dgm:prSet/>
      <dgm:spPr/>
      <dgm:t>
        <a:bodyPr/>
        <a:lstStyle/>
        <a:p>
          <a:endParaRPr lang="en-US" sz="2800"/>
        </a:p>
      </dgm:t>
    </dgm:pt>
    <dgm:pt modelId="{22FD5AAD-D628-455C-BE11-9C7807DCDA81}" type="sibTrans" cxnId="{87D3966C-7372-4505-A3B5-54301D4ED171}">
      <dgm:prSet/>
      <dgm:spPr/>
      <dgm:t>
        <a:bodyPr/>
        <a:lstStyle/>
        <a:p>
          <a:endParaRPr lang="en-US" sz="2800"/>
        </a:p>
      </dgm:t>
    </dgm:pt>
    <dgm:pt modelId="{1AE92698-87D5-4B6D-A0CA-01216DD6B224}">
      <dgm:prSet custT="1"/>
      <dgm:spPr/>
      <dgm:t>
        <a:bodyPr/>
        <a:lstStyle/>
        <a:p>
          <a:r>
            <a:rPr lang="en-US" sz="1200" dirty="0" smtClean="0"/>
            <a:t>Web Proxy, Email, Service Desk</a:t>
          </a:r>
          <a:endParaRPr lang="en-US" sz="1200" dirty="0"/>
        </a:p>
      </dgm:t>
    </dgm:pt>
    <dgm:pt modelId="{0A59A503-4911-47D7-97D3-0645E3C61675}" type="parTrans" cxnId="{4AA7AB7C-3F5D-44C2-869A-58DF73F6CD7D}">
      <dgm:prSet/>
      <dgm:spPr/>
      <dgm:t>
        <a:bodyPr/>
        <a:lstStyle/>
        <a:p>
          <a:endParaRPr lang="en-US" sz="2800"/>
        </a:p>
      </dgm:t>
    </dgm:pt>
    <dgm:pt modelId="{E97D7F38-D6DE-4F60-A50F-794D266F9D58}" type="sibTrans" cxnId="{4AA7AB7C-3F5D-44C2-869A-58DF73F6CD7D}">
      <dgm:prSet/>
      <dgm:spPr/>
      <dgm:t>
        <a:bodyPr/>
        <a:lstStyle/>
        <a:p>
          <a:endParaRPr lang="en-US" sz="2800"/>
        </a:p>
      </dgm:t>
    </dgm:pt>
    <dgm:pt modelId="{D96846AB-2F23-4ADC-8BAB-204D8B351FC3}">
      <dgm:prSet custT="1"/>
      <dgm:spPr/>
      <dgm:t>
        <a:bodyPr/>
        <a:lstStyle/>
        <a:p>
          <a:r>
            <a:rPr lang="en-US" sz="1050" dirty="0" smtClean="0"/>
            <a:t>Project Management/ Business Interface</a:t>
          </a:r>
          <a:endParaRPr lang="en-US" sz="1050" dirty="0"/>
        </a:p>
      </dgm:t>
    </dgm:pt>
    <dgm:pt modelId="{D38E8D2B-869B-4E69-9509-96E7353D1E12}" type="parTrans" cxnId="{9F76DBC6-BE57-40E7-A06B-8E12F8C5C8F0}">
      <dgm:prSet/>
      <dgm:spPr/>
      <dgm:t>
        <a:bodyPr/>
        <a:lstStyle/>
        <a:p>
          <a:endParaRPr lang="en-US" sz="2800"/>
        </a:p>
      </dgm:t>
    </dgm:pt>
    <dgm:pt modelId="{E074618B-7E37-40C8-BB10-1461BC24D5BD}" type="sibTrans" cxnId="{9F76DBC6-BE57-40E7-A06B-8E12F8C5C8F0}">
      <dgm:prSet/>
      <dgm:spPr/>
      <dgm:t>
        <a:bodyPr/>
        <a:lstStyle/>
        <a:p>
          <a:endParaRPr lang="en-US" sz="2800"/>
        </a:p>
      </dgm:t>
    </dgm:pt>
    <dgm:pt modelId="{3A05992E-901F-47A0-9495-1557C0D3D6C3}">
      <dgm:prSet custT="1"/>
      <dgm:spPr/>
      <dgm:t>
        <a:bodyPr/>
        <a:lstStyle/>
        <a:p>
          <a:r>
            <a:rPr lang="en-US" sz="1100" dirty="0" smtClean="0"/>
            <a:t>IT Procurement/</a:t>
          </a:r>
        </a:p>
        <a:p>
          <a:r>
            <a:rPr lang="en-US" sz="1100" dirty="0" smtClean="0"/>
            <a:t>Finance</a:t>
          </a:r>
          <a:endParaRPr lang="en-US" sz="1100" dirty="0"/>
        </a:p>
      </dgm:t>
    </dgm:pt>
    <dgm:pt modelId="{55495887-4358-4B8C-AAE9-8E71A23E924D}" type="parTrans" cxnId="{3D1D31B6-8897-4F06-A6A1-A99796CE6DA7}">
      <dgm:prSet/>
      <dgm:spPr/>
      <dgm:t>
        <a:bodyPr/>
        <a:lstStyle/>
        <a:p>
          <a:endParaRPr lang="en-US" sz="2800"/>
        </a:p>
      </dgm:t>
    </dgm:pt>
    <dgm:pt modelId="{F2B31707-7B9A-43AB-BBED-261EF7EA785F}" type="sibTrans" cxnId="{3D1D31B6-8897-4F06-A6A1-A99796CE6DA7}">
      <dgm:prSet/>
      <dgm:spPr/>
      <dgm:t>
        <a:bodyPr/>
        <a:lstStyle/>
        <a:p>
          <a:endParaRPr lang="en-US" sz="2800"/>
        </a:p>
      </dgm:t>
    </dgm:pt>
    <dgm:pt modelId="{198FFB33-F3B0-4943-95DA-5A8594111AEF}">
      <dgm:prSet custT="1"/>
      <dgm:spPr/>
      <dgm:t>
        <a:bodyPr/>
        <a:lstStyle/>
        <a:p>
          <a:r>
            <a:rPr lang="en-US" sz="1200" dirty="0" smtClean="0"/>
            <a:t>Vendor Interaction, Procurement</a:t>
          </a:r>
          <a:endParaRPr lang="en-US" sz="1200" dirty="0"/>
        </a:p>
      </dgm:t>
    </dgm:pt>
    <dgm:pt modelId="{2DB335EC-449B-4402-89AD-ABEE06FCA49B}" type="parTrans" cxnId="{267B45EC-BA2A-45E9-BDE0-94BAE95969F9}">
      <dgm:prSet/>
      <dgm:spPr/>
      <dgm:t>
        <a:bodyPr/>
        <a:lstStyle/>
        <a:p>
          <a:endParaRPr lang="en-US" sz="2800"/>
        </a:p>
      </dgm:t>
    </dgm:pt>
    <dgm:pt modelId="{0A6093C8-B07B-416B-B17C-2542BAE90654}" type="sibTrans" cxnId="{267B45EC-BA2A-45E9-BDE0-94BAE95969F9}">
      <dgm:prSet/>
      <dgm:spPr/>
      <dgm:t>
        <a:bodyPr/>
        <a:lstStyle/>
        <a:p>
          <a:endParaRPr lang="en-US" sz="2800"/>
        </a:p>
      </dgm:t>
    </dgm:pt>
    <dgm:pt modelId="{4E1C4D7E-EDC3-44D7-BE17-36F621626F94}">
      <dgm:prSet custT="1"/>
      <dgm:spPr/>
      <dgm:t>
        <a:bodyPr/>
        <a:lstStyle/>
        <a:p>
          <a:r>
            <a:rPr lang="en-US" sz="1200" dirty="0" smtClean="0"/>
            <a:t>IT Security</a:t>
          </a:r>
          <a:endParaRPr lang="en-US" sz="1200" dirty="0"/>
        </a:p>
      </dgm:t>
    </dgm:pt>
    <dgm:pt modelId="{A98AA68E-422D-4C1C-8DBE-624BE725EB46}" type="parTrans" cxnId="{56125CBD-21FA-4483-A4F1-BC73EE9166D1}">
      <dgm:prSet/>
      <dgm:spPr/>
      <dgm:t>
        <a:bodyPr/>
        <a:lstStyle/>
        <a:p>
          <a:endParaRPr lang="en-US"/>
        </a:p>
      </dgm:t>
    </dgm:pt>
    <dgm:pt modelId="{C6C3BAD4-ACA8-4F81-80B5-BC06418DCE9F}" type="sibTrans" cxnId="{56125CBD-21FA-4483-A4F1-BC73EE9166D1}">
      <dgm:prSet/>
      <dgm:spPr/>
      <dgm:t>
        <a:bodyPr/>
        <a:lstStyle/>
        <a:p>
          <a:endParaRPr lang="en-US"/>
        </a:p>
      </dgm:t>
    </dgm:pt>
    <dgm:pt modelId="{206E8409-20A7-4544-A924-35301BA256F2}">
      <dgm:prSet custT="1"/>
      <dgm:spPr/>
      <dgm:t>
        <a:bodyPr/>
        <a:lstStyle/>
        <a:p>
          <a:r>
            <a:rPr lang="en-US" sz="1200" dirty="0" smtClean="0"/>
            <a:t>Security function</a:t>
          </a:r>
          <a:endParaRPr lang="en-US" sz="1200" dirty="0"/>
        </a:p>
      </dgm:t>
    </dgm:pt>
    <dgm:pt modelId="{9C725BDC-7535-443E-BDC0-AA8D6DCAD9EC}" type="parTrans" cxnId="{0861DCCE-9D19-4253-9138-A6440EBBAEAF}">
      <dgm:prSet/>
      <dgm:spPr/>
      <dgm:t>
        <a:bodyPr/>
        <a:lstStyle/>
        <a:p>
          <a:endParaRPr lang="en-US"/>
        </a:p>
      </dgm:t>
    </dgm:pt>
    <dgm:pt modelId="{A971958D-B56B-42C3-B1DE-89BF46EB99E1}" type="sibTrans" cxnId="{0861DCCE-9D19-4253-9138-A6440EBBAEAF}">
      <dgm:prSet/>
      <dgm:spPr/>
      <dgm:t>
        <a:bodyPr/>
        <a:lstStyle/>
        <a:p>
          <a:endParaRPr lang="en-US"/>
        </a:p>
      </dgm:t>
    </dgm:pt>
    <dgm:pt modelId="{9AC372D8-F26F-49AC-83B7-39D87A963309}" type="pres">
      <dgm:prSet presAssocID="{18B88D7F-7924-4DA8-BDBD-617877A90A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FB5076-904D-4BB7-A016-DE3C80F7DC5B}" type="pres">
      <dgm:prSet presAssocID="{479DECBC-FE0F-4110-A6B5-D3F1F5DCD6D2}" presName="hierRoot1" presStyleCnt="0">
        <dgm:presLayoutVars>
          <dgm:hierBranch val="init"/>
        </dgm:presLayoutVars>
      </dgm:prSet>
      <dgm:spPr/>
    </dgm:pt>
    <dgm:pt modelId="{65E206B5-AA9C-4075-8653-CA64EA89134A}" type="pres">
      <dgm:prSet presAssocID="{479DECBC-FE0F-4110-A6B5-D3F1F5DCD6D2}" presName="rootComposite1" presStyleCnt="0"/>
      <dgm:spPr/>
    </dgm:pt>
    <dgm:pt modelId="{2DCC9969-98D8-45BD-8B68-D7331399EEC0}" type="pres">
      <dgm:prSet presAssocID="{479DECBC-FE0F-4110-A6B5-D3F1F5DCD6D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9B1284-6463-4481-A8B1-9056166D9704}" type="pres">
      <dgm:prSet presAssocID="{479DECBC-FE0F-4110-A6B5-D3F1F5DCD6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8E85327-BB09-496E-89E4-538A24560281}" type="pres">
      <dgm:prSet presAssocID="{479DECBC-FE0F-4110-A6B5-D3F1F5DCD6D2}" presName="hierChild2" presStyleCnt="0"/>
      <dgm:spPr/>
    </dgm:pt>
    <dgm:pt modelId="{665D6403-ECA0-4FA8-823A-8BC4FB6CEE6E}" type="pres">
      <dgm:prSet presAssocID="{A0466681-212F-4293-A9CC-28C18B16D837}" presName="Name37" presStyleLbl="parChTrans1D2" presStyleIdx="0" presStyleCnt="8"/>
      <dgm:spPr/>
      <dgm:t>
        <a:bodyPr/>
        <a:lstStyle/>
        <a:p>
          <a:endParaRPr lang="en-US"/>
        </a:p>
      </dgm:t>
    </dgm:pt>
    <dgm:pt modelId="{640CFB5B-3F7C-4BEB-ADB3-3A65C98DC3F5}" type="pres">
      <dgm:prSet presAssocID="{552B4C4F-8A9D-4A03-BD4A-CCEEFCAAFCEF}" presName="hierRoot2" presStyleCnt="0">
        <dgm:presLayoutVars>
          <dgm:hierBranch val="init"/>
        </dgm:presLayoutVars>
      </dgm:prSet>
      <dgm:spPr/>
    </dgm:pt>
    <dgm:pt modelId="{22024903-F497-4CAB-B8E8-4475E18334B7}" type="pres">
      <dgm:prSet presAssocID="{552B4C4F-8A9D-4A03-BD4A-CCEEFCAAFCEF}" presName="rootComposite" presStyleCnt="0"/>
      <dgm:spPr/>
    </dgm:pt>
    <dgm:pt modelId="{6A0F40B7-F225-4340-A95F-47BFE98A57C9}" type="pres">
      <dgm:prSet presAssocID="{552B4C4F-8A9D-4A03-BD4A-CCEEFCAAFCEF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907632-6E17-4AF9-B6E1-D3A6FEF3EA35}" type="pres">
      <dgm:prSet presAssocID="{552B4C4F-8A9D-4A03-BD4A-CCEEFCAAFCEF}" presName="rootConnector" presStyleLbl="node2" presStyleIdx="0" presStyleCnt="7"/>
      <dgm:spPr/>
      <dgm:t>
        <a:bodyPr/>
        <a:lstStyle/>
        <a:p>
          <a:endParaRPr lang="en-US"/>
        </a:p>
      </dgm:t>
    </dgm:pt>
    <dgm:pt modelId="{1D8915AB-8E49-4367-B86B-DCD6C2E56424}" type="pres">
      <dgm:prSet presAssocID="{552B4C4F-8A9D-4A03-BD4A-CCEEFCAAFCEF}" presName="hierChild4" presStyleCnt="0"/>
      <dgm:spPr/>
    </dgm:pt>
    <dgm:pt modelId="{833CAA34-FC12-4ECB-8CA0-020F9CD54167}" type="pres">
      <dgm:prSet presAssocID="{246BD97A-90DB-4084-8D05-9C378337CE62}" presName="Name37" presStyleLbl="parChTrans1D3" presStyleIdx="0" presStyleCnt="7"/>
      <dgm:spPr/>
      <dgm:t>
        <a:bodyPr/>
        <a:lstStyle/>
        <a:p>
          <a:endParaRPr lang="en-US"/>
        </a:p>
      </dgm:t>
    </dgm:pt>
    <dgm:pt modelId="{F909A2A1-C67E-4C3B-900F-62A15D35EE2A}" type="pres">
      <dgm:prSet presAssocID="{FB989DB6-95E3-48C6-AF77-AF6D4C5A4B56}" presName="hierRoot2" presStyleCnt="0">
        <dgm:presLayoutVars>
          <dgm:hierBranch val="init"/>
        </dgm:presLayoutVars>
      </dgm:prSet>
      <dgm:spPr/>
    </dgm:pt>
    <dgm:pt modelId="{DBC42D25-0324-4357-9E1A-AD525949B75B}" type="pres">
      <dgm:prSet presAssocID="{FB989DB6-95E3-48C6-AF77-AF6D4C5A4B56}" presName="rootComposite" presStyleCnt="0"/>
      <dgm:spPr/>
    </dgm:pt>
    <dgm:pt modelId="{5AD31335-31F7-45EB-AB27-D68F14810184}" type="pres">
      <dgm:prSet presAssocID="{FB989DB6-95E3-48C6-AF77-AF6D4C5A4B56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4C8BBD-E53C-4024-B96D-8F18A533A7F0}" type="pres">
      <dgm:prSet presAssocID="{FB989DB6-95E3-48C6-AF77-AF6D4C5A4B56}" presName="rootConnector" presStyleLbl="node3" presStyleIdx="0" presStyleCnt="7"/>
      <dgm:spPr/>
      <dgm:t>
        <a:bodyPr/>
        <a:lstStyle/>
        <a:p>
          <a:endParaRPr lang="en-US"/>
        </a:p>
      </dgm:t>
    </dgm:pt>
    <dgm:pt modelId="{F22742B9-5F2D-48AA-8D53-D1AE513A0EF0}" type="pres">
      <dgm:prSet presAssocID="{FB989DB6-95E3-48C6-AF77-AF6D4C5A4B56}" presName="hierChild4" presStyleCnt="0"/>
      <dgm:spPr/>
    </dgm:pt>
    <dgm:pt modelId="{9F5747EA-0DBD-410F-A44D-8FB5262662F7}" type="pres">
      <dgm:prSet presAssocID="{FB989DB6-95E3-48C6-AF77-AF6D4C5A4B56}" presName="hierChild5" presStyleCnt="0"/>
      <dgm:spPr/>
    </dgm:pt>
    <dgm:pt modelId="{03FF9DED-7872-48A7-85C2-915D8D3A2026}" type="pres">
      <dgm:prSet presAssocID="{552B4C4F-8A9D-4A03-BD4A-CCEEFCAAFCEF}" presName="hierChild5" presStyleCnt="0"/>
      <dgm:spPr/>
    </dgm:pt>
    <dgm:pt modelId="{83F010BD-96D7-4B9E-A404-212C3ADE11EC}" type="pres">
      <dgm:prSet presAssocID="{FFEE91BF-3EBD-4806-8524-10B2469C2AC4}" presName="Name37" presStyleLbl="parChTrans1D2" presStyleIdx="1" presStyleCnt="8"/>
      <dgm:spPr/>
      <dgm:t>
        <a:bodyPr/>
        <a:lstStyle/>
        <a:p>
          <a:endParaRPr lang="en-US"/>
        </a:p>
      </dgm:t>
    </dgm:pt>
    <dgm:pt modelId="{AA7DEFA4-778A-4803-978F-132B2C30ECE7}" type="pres">
      <dgm:prSet presAssocID="{B4604EFE-E657-460C-B2F8-2F09DD7C3E9C}" presName="hierRoot2" presStyleCnt="0">
        <dgm:presLayoutVars>
          <dgm:hierBranch val="init"/>
        </dgm:presLayoutVars>
      </dgm:prSet>
      <dgm:spPr/>
    </dgm:pt>
    <dgm:pt modelId="{06CD2AD4-06B5-4109-B238-C9C04CFBE457}" type="pres">
      <dgm:prSet presAssocID="{B4604EFE-E657-460C-B2F8-2F09DD7C3E9C}" presName="rootComposite" presStyleCnt="0"/>
      <dgm:spPr/>
    </dgm:pt>
    <dgm:pt modelId="{9BFFEAB3-81D7-49AD-B188-EDB4EF8C84F6}" type="pres">
      <dgm:prSet presAssocID="{B4604EFE-E657-460C-B2F8-2F09DD7C3E9C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491C8C-50B7-4746-A50E-5655EAB0217F}" type="pres">
      <dgm:prSet presAssocID="{B4604EFE-E657-460C-B2F8-2F09DD7C3E9C}" presName="rootConnector" presStyleLbl="node2" presStyleIdx="1" presStyleCnt="7"/>
      <dgm:spPr/>
      <dgm:t>
        <a:bodyPr/>
        <a:lstStyle/>
        <a:p>
          <a:endParaRPr lang="en-US"/>
        </a:p>
      </dgm:t>
    </dgm:pt>
    <dgm:pt modelId="{98B94572-8F50-4FA2-B827-D9B3E88F4BA2}" type="pres">
      <dgm:prSet presAssocID="{B4604EFE-E657-460C-B2F8-2F09DD7C3E9C}" presName="hierChild4" presStyleCnt="0"/>
      <dgm:spPr/>
    </dgm:pt>
    <dgm:pt modelId="{EB336329-5EAB-4F53-9EE9-FB0F1B203DF5}" type="pres">
      <dgm:prSet presAssocID="{566D6611-DCFB-435A-981D-34AFE1B6FFC3}" presName="Name37" presStyleLbl="parChTrans1D3" presStyleIdx="1" presStyleCnt="7"/>
      <dgm:spPr/>
      <dgm:t>
        <a:bodyPr/>
        <a:lstStyle/>
        <a:p>
          <a:endParaRPr lang="en-US"/>
        </a:p>
      </dgm:t>
    </dgm:pt>
    <dgm:pt modelId="{FDF7AF2E-4652-4FC8-AA33-5EEA9E7E89E7}" type="pres">
      <dgm:prSet presAssocID="{B86EFEA9-3409-46AD-896A-14D9842C28C7}" presName="hierRoot2" presStyleCnt="0">
        <dgm:presLayoutVars>
          <dgm:hierBranch val="init"/>
        </dgm:presLayoutVars>
      </dgm:prSet>
      <dgm:spPr/>
    </dgm:pt>
    <dgm:pt modelId="{132812DE-D4E7-462D-B753-2BB5582EA00F}" type="pres">
      <dgm:prSet presAssocID="{B86EFEA9-3409-46AD-896A-14D9842C28C7}" presName="rootComposite" presStyleCnt="0"/>
      <dgm:spPr/>
    </dgm:pt>
    <dgm:pt modelId="{D97FDE58-1319-4C57-869F-9B2D0C60BA2F}" type="pres">
      <dgm:prSet presAssocID="{B86EFEA9-3409-46AD-896A-14D9842C28C7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F5D76A-2CF3-47A9-8ACF-2F2DBA91B183}" type="pres">
      <dgm:prSet presAssocID="{B86EFEA9-3409-46AD-896A-14D9842C28C7}" presName="rootConnector" presStyleLbl="node3" presStyleIdx="1" presStyleCnt="7"/>
      <dgm:spPr/>
      <dgm:t>
        <a:bodyPr/>
        <a:lstStyle/>
        <a:p>
          <a:endParaRPr lang="en-US"/>
        </a:p>
      </dgm:t>
    </dgm:pt>
    <dgm:pt modelId="{748EE372-6131-4F26-A852-3EB89232BCEC}" type="pres">
      <dgm:prSet presAssocID="{B86EFEA9-3409-46AD-896A-14D9842C28C7}" presName="hierChild4" presStyleCnt="0"/>
      <dgm:spPr/>
    </dgm:pt>
    <dgm:pt modelId="{82842C16-96AF-4F73-A2CA-8F33A40C8B37}" type="pres">
      <dgm:prSet presAssocID="{B86EFEA9-3409-46AD-896A-14D9842C28C7}" presName="hierChild5" presStyleCnt="0"/>
      <dgm:spPr/>
    </dgm:pt>
    <dgm:pt modelId="{93ACD5B1-EB51-4045-91D0-A9580EA14598}" type="pres">
      <dgm:prSet presAssocID="{B4604EFE-E657-460C-B2F8-2F09DD7C3E9C}" presName="hierChild5" presStyleCnt="0"/>
      <dgm:spPr/>
    </dgm:pt>
    <dgm:pt modelId="{1DC6ED9A-53B4-4B77-A3CD-40512B6AA1C0}" type="pres">
      <dgm:prSet presAssocID="{FB0032F3-A7A6-46CD-A964-3BF1029149E8}" presName="Name37" presStyleLbl="parChTrans1D2" presStyleIdx="2" presStyleCnt="8"/>
      <dgm:spPr/>
      <dgm:t>
        <a:bodyPr/>
        <a:lstStyle/>
        <a:p>
          <a:endParaRPr lang="en-US"/>
        </a:p>
      </dgm:t>
    </dgm:pt>
    <dgm:pt modelId="{2B2723F6-B5AC-41A1-9C98-0397C9A27859}" type="pres">
      <dgm:prSet presAssocID="{0760DAAF-5FCF-4D42-B342-9B51C4DA47E7}" presName="hierRoot2" presStyleCnt="0">
        <dgm:presLayoutVars>
          <dgm:hierBranch val="init"/>
        </dgm:presLayoutVars>
      </dgm:prSet>
      <dgm:spPr/>
    </dgm:pt>
    <dgm:pt modelId="{123EEF88-FDDB-444A-A8D1-103107E0D920}" type="pres">
      <dgm:prSet presAssocID="{0760DAAF-5FCF-4D42-B342-9B51C4DA47E7}" presName="rootComposite" presStyleCnt="0"/>
      <dgm:spPr/>
    </dgm:pt>
    <dgm:pt modelId="{0B1D3241-854E-4BBA-A2D2-9F969707119E}" type="pres">
      <dgm:prSet presAssocID="{0760DAAF-5FCF-4D42-B342-9B51C4DA47E7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71490A-14C7-451A-9CDC-DA9A5D501324}" type="pres">
      <dgm:prSet presAssocID="{0760DAAF-5FCF-4D42-B342-9B51C4DA47E7}" presName="rootConnector" presStyleLbl="node2" presStyleIdx="2" presStyleCnt="7"/>
      <dgm:spPr/>
      <dgm:t>
        <a:bodyPr/>
        <a:lstStyle/>
        <a:p>
          <a:endParaRPr lang="en-US"/>
        </a:p>
      </dgm:t>
    </dgm:pt>
    <dgm:pt modelId="{B4581B54-0B42-4218-9B12-DF605A6A9E32}" type="pres">
      <dgm:prSet presAssocID="{0760DAAF-5FCF-4D42-B342-9B51C4DA47E7}" presName="hierChild4" presStyleCnt="0"/>
      <dgm:spPr/>
    </dgm:pt>
    <dgm:pt modelId="{C626B3C2-C233-48B1-B356-8358A1A62F05}" type="pres">
      <dgm:prSet presAssocID="{8BBFB3E8-27C1-4D0C-A5F8-AF288BBED5F2}" presName="Name37" presStyleLbl="parChTrans1D3" presStyleIdx="2" presStyleCnt="7"/>
      <dgm:spPr/>
      <dgm:t>
        <a:bodyPr/>
        <a:lstStyle/>
        <a:p>
          <a:endParaRPr lang="en-US"/>
        </a:p>
      </dgm:t>
    </dgm:pt>
    <dgm:pt modelId="{C40E1B89-7629-4F09-803F-3D4CF355CF47}" type="pres">
      <dgm:prSet presAssocID="{946D6B25-C42C-48D6-A8F1-020C577B4D40}" presName="hierRoot2" presStyleCnt="0">
        <dgm:presLayoutVars>
          <dgm:hierBranch val="init"/>
        </dgm:presLayoutVars>
      </dgm:prSet>
      <dgm:spPr/>
    </dgm:pt>
    <dgm:pt modelId="{0D9B6D32-528C-4EFD-B692-8E4ED763C8D7}" type="pres">
      <dgm:prSet presAssocID="{946D6B25-C42C-48D6-A8F1-020C577B4D40}" presName="rootComposite" presStyleCnt="0"/>
      <dgm:spPr/>
    </dgm:pt>
    <dgm:pt modelId="{9A9777E9-2693-45EF-840F-952185EA304D}" type="pres">
      <dgm:prSet presAssocID="{946D6B25-C42C-48D6-A8F1-020C577B4D40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0D093-0B91-48F6-9EEA-7E3AC274CCD0}" type="pres">
      <dgm:prSet presAssocID="{946D6B25-C42C-48D6-A8F1-020C577B4D40}" presName="rootConnector" presStyleLbl="node3" presStyleIdx="2" presStyleCnt="7"/>
      <dgm:spPr/>
      <dgm:t>
        <a:bodyPr/>
        <a:lstStyle/>
        <a:p>
          <a:endParaRPr lang="en-US"/>
        </a:p>
      </dgm:t>
    </dgm:pt>
    <dgm:pt modelId="{22E76680-D198-46CE-8FCA-C2BF31CB3DEC}" type="pres">
      <dgm:prSet presAssocID="{946D6B25-C42C-48D6-A8F1-020C577B4D40}" presName="hierChild4" presStyleCnt="0"/>
      <dgm:spPr/>
    </dgm:pt>
    <dgm:pt modelId="{C00147D3-2F07-4F28-B7A8-207AC78F425D}" type="pres">
      <dgm:prSet presAssocID="{946D6B25-C42C-48D6-A8F1-020C577B4D40}" presName="hierChild5" presStyleCnt="0"/>
      <dgm:spPr/>
    </dgm:pt>
    <dgm:pt modelId="{CAA4B60D-0F51-45F1-AFCD-A76194C96ED3}" type="pres">
      <dgm:prSet presAssocID="{0760DAAF-5FCF-4D42-B342-9B51C4DA47E7}" presName="hierChild5" presStyleCnt="0"/>
      <dgm:spPr/>
    </dgm:pt>
    <dgm:pt modelId="{0D38B2DE-EB25-4933-85D3-B2345055AF93}" type="pres">
      <dgm:prSet presAssocID="{E39B2E25-766C-426A-B5B5-7CFF62D0B9AB}" presName="Name37" presStyleLbl="parChTrans1D2" presStyleIdx="3" presStyleCnt="8"/>
      <dgm:spPr/>
      <dgm:t>
        <a:bodyPr/>
        <a:lstStyle/>
        <a:p>
          <a:endParaRPr lang="en-US"/>
        </a:p>
      </dgm:t>
    </dgm:pt>
    <dgm:pt modelId="{81B753F3-B778-4421-9474-01E14EFD85B7}" type="pres">
      <dgm:prSet presAssocID="{6A7DBA50-AA9E-4DCC-B47E-181A630571AA}" presName="hierRoot2" presStyleCnt="0">
        <dgm:presLayoutVars>
          <dgm:hierBranch val="init"/>
        </dgm:presLayoutVars>
      </dgm:prSet>
      <dgm:spPr/>
    </dgm:pt>
    <dgm:pt modelId="{F428B27D-2B3A-440C-B77E-D3FCB7585407}" type="pres">
      <dgm:prSet presAssocID="{6A7DBA50-AA9E-4DCC-B47E-181A630571AA}" presName="rootComposite" presStyleCnt="0"/>
      <dgm:spPr/>
    </dgm:pt>
    <dgm:pt modelId="{0126E02D-93B9-40BD-99B1-B2EC6FBD8FA3}" type="pres">
      <dgm:prSet presAssocID="{6A7DBA50-AA9E-4DCC-B47E-181A630571AA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1BCF82-2C50-40B3-AA3F-1E9AF28D7CF2}" type="pres">
      <dgm:prSet presAssocID="{6A7DBA50-AA9E-4DCC-B47E-181A630571AA}" presName="rootConnector" presStyleLbl="node2" presStyleIdx="3" presStyleCnt="7"/>
      <dgm:spPr/>
      <dgm:t>
        <a:bodyPr/>
        <a:lstStyle/>
        <a:p>
          <a:endParaRPr lang="en-US"/>
        </a:p>
      </dgm:t>
    </dgm:pt>
    <dgm:pt modelId="{1703BF63-263C-45B0-BA68-587A03A01C4C}" type="pres">
      <dgm:prSet presAssocID="{6A7DBA50-AA9E-4DCC-B47E-181A630571AA}" presName="hierChild4" presStyleCnt="0"/>
      <dgm:spPr/>
    </dgm:pt>
    <dgm:pt modelId="{8866D362-A6B7-4AE2-8EBE-4329D043B5E8}" type="pres">
      <dgm:prSet presAssocID="{0A59A503-4911-47D7-97D3-0645E3C61675}" presName="Name37" presStyleLbl="parChTrans1D3" presStyleIdx="3" presStyleCnt="7"/>
      <dgm:spPr/>
      <dgm:t>
        <a:bodyPr/>
        <a:lstStyle/>
        <a:p>
          <a:endParaRPr lang="en-US"/>
        </a:p>
      </dgm:t>
    </dgm:pt>
    <dgm:pt modelId="{5A1FD38E-B6C2-4193-A2D9-7A988106A266}" type="pres">
      <dgm:prSet presAssocID="{1AE92698-87D5-4B6D-A0CA-01216DD6B224}" presName="hierRoot2" presStyleCnt="0">
        <dgm:presLayoutVars>
          <dgm:hierBranch val="init"/>
        </dgm:presLayoutVars>
      </dgm:prSet>
      <dgm:spPr/>
    </dgm:pt>
    <dgm:pt modelId="{275D4481-EFC3-4F45-B2B9-E01835702E62}" type="pres">
      <dgm:prSet presAssocID="{1AE92698-87D5-4B6D-A0CA-01216DD6B224}" presName="rootComposite" presStyleCnt="0"/>
      <dgm:spPr/>
    </dgm:pt>
    <dgm:pt modelId="{E5A33409-E3AF-4E7C-870C-DECA3BAA5CA2}" type="pres">
      <dgm:prSet presAssocID="{1AE92698-87D5-4B6D-A0CA-01216DD6B224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E098F1-F7EA-4E98-A9A5-CE3C1246FBC6}" type="pres">
      <dgm:prSet presAssocID="{1AE92698-87D5-4B6D-A0CA-01216DD6B224}" presName="rootConnector" presStyleLbl="node3" presStyleIdx="3" presStyleCnt="7"/>
      <dgm:spPr/>
      <dgm:t>
        <a:bodyPr/>
        <a:lstStyle/>
        <a:p>
          <a:endParaRPr lang="en-US"/>
        </a:p>
      </dgm:t>
    </dgm:pt>
    <dgm:pt modelId="{B857755C-8738-4301-BE6A-4C1633863B92}" type="pres">
      <dgm:prSet presAssocID="{1AE92698-87D5-4B6D-A0CA-01216DD6B224}" presName="hierChild4" presStyleCnt="0"/>
      <dgm:spPr/>
    </dgm:pt>
    <dgm:pt modelId="{BF1228C5-B3C5-4EE8-B58C-BFDC4FC6F6FF}" type="pres">
      <dgm:prSet presAssocID="{1AE92698-87D5-4B6D-A0CA-01216DD6B224}" presName="hierChild5" presStyleCnt="0"/>
      <dgm:spPr/>
    </dgm:pt>
    <dgm:pt modelId="{414C37FD-2879-47FD-B5AB-C8B4BFC4CF58}" type="pres">
      <dgm:prSet presAssocID="{6A7DBA50-AA9E-4DCC-B47E-181A630571AA}" presName="hierChild5" presStyleCnt="0"/>
      <dgm:spPr/>
    </dgm:pt>
    <dgm:pt modelId="{3DB38373-A653-4D84-B892-2207B0206453}" type="pres">
      <dgm:prSet presAssocID="{3265280F-7F88-4D77-917B-77D26B422A13}" presName="Name37" presStyleLbl="parChTrans1D2" presStyleIdx="4" presStyleCnt="8"/>
      <dgm:spPr/>
      <dgm:t>
        <a:bodyPr/>
        <a:lstStyle/>
        <a:p>
          <a:endParaRPr lang="en-US"/>
        </a:p>
      </dgm:t>
    </dgm:pt>
    <dgm:pt modelId="{CC7701D7-09BF-4A08-91EE-755294568640}" type="pres">
      <dgm:prSet presAssocID="{F5694F74-3F12-49DE-857D-AA064952D619}" presName="hierRoot2" presStyleCnt="0">
        <dgm:presLayoutVars>
          <dgm:hierBranch val="init"/>
        </dgm:presLayoutVars>
      </dgm:prSet>
      <dgm:spPr/>
    </dgm:pt>
    <dgm:pt modelId="{55400DBA-75CC-43CF-8132-00821CDD8D55}" type="pres">
      <dgm:prSet presAssocID="{F5694F74-3F12-49DE-857D-AA064952D619}" presName="rootComposite" presStyleCnt="0"/>
      <dgm:spPr/>
    </dgm:pt>
    <dgm:pt modelId="{A3B5F1AC-D8FB-41C5-BF79-D09DC78569FD}" type="pres">
      <dgm:prSet presAssocID="{F5694F74-3F12-49DE-857D-AA064952D619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7D8404-252E-4934-B6F6-40950E5C88A2}" type="pres">
      <dgm:prSet presAssocID="{F5694F74-3F12-49DE-857D-AA064952D619}" presName="rootConnector" presStyleLbl="node2" presStyleIdx="4" presStyleCnt="7"/>
      <dgm:spPr/>
      <dgm:t>
        <a:bodyPr/>
        <a:lstStyle/>
        <a:p>
          <a:endParaRPr lang="en-US"/>
        </a:p>
      </dgm:t>
    </dgm:pt>
    <dgm:pt modelId="{DAB0FE47-4C27-4EDC-8264-25906C5372D6}" type="pres">
      <dgm:prSet presAssocID="{F5694F74-3F12-49DE-857D-AA064952D619}" presName="hierChild4" presStyleCnt="0"/>
      <dgm:spPr/>
    </dgm:pt>
    <dgm:pt modelId="{F90BCB46-ECE3-42C3-BFE4-D785EDE88446}" type="pres">
      <dgm:prSet presAssocID="{D38E8D2B-869B-4E69-9509-96E7353D1E12}" presName="Name37" presStyleLbl="parChTrans1D3" presStyleIdx="4" presStyleCnt="7"/>
      <dgm:spPr/>
      <dgm:t>
        <a:bodyPr/>
        <a:lstStyle/>
        <a:p>
          <a:endParaRPr lang="en-US"/>
        </a:p>
      </dgm:t>
    </dgm:pt>
    <dgm:pt modelId="{3B9BD446-F15B-44FE-9E06-EBABB4BA1F09}" type="pres">
      <dgm:prSet presAssocID="{D96846AB-2F23-4ADC-8BAB-204D8B351FC3}" presName="hierRoot2" presStyleCnt="0">
        <dgm:presLayoutVars>
          <dgm:hierBranch val="init"/>
        </dgm:presLayoutVars>
      </dgm:prSet>
      <dgm:spPr/>
    </dgm:pt>
    <dgm:pt modelId="{52034337-0382-4F71-8D25-A04CB599DA98}" type="pres">
      <dgm:prSet presAssocID="{D96846AB-2F23-4ADC-8BAB-204D8B351FC3}" presName="rootComposite" presStyleCnt="0"/>
      <dgm:spPr/>
    </dgm:pt>
    <dgm:pt modelId="{254FCED3-0071-49AF-B53A-5517A0A95672}" type="pres">
      <dgm:prSet presAssocID="{D96846AB-2F23-4ADC-8BAB-204D8B351FC3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981B7B-3A8E-4C10-9656-A0F200CFEFDB}" type="pres">
      <dgm:prSet presAssocID="{D96846AB-2F23-4ADC-8BAB-204D8B351FC3}" presName="rootConnector" presStyleLbl="node3" presStyleIdx="4" presStyleCnt="7"/>
      <dgm:spPr/>
      <dgm:t>
        <a:bodyPr/>
        <a:lstStyle/>
        <a:p>
          <a:endParaRPr lang="en-US"/>
        </a:p>
      </dgm:t>
    </dgm:pt>
    <dgm:pt modelId="{474E2A6A-45F3-44A4-92E4-F13C292FA276}" type="pres">
      <dgm:prSet presAssocID="{D96846AB-2F23-4ADC-8BAB-204D8B351FC3}" presName="hierChild4" presStyleCnt="0"/>
      <dgm:spPr/>
    </dgm:pt>
    <dgm:pt modelId="{E4B009C6-D74C-4A45-B4C5-D156567FF2A9}" type="pres">
      <dgm:prSet presAssocID="{D96846AB-2F23-4ADC-8BAB-204D8B351FC3}" presName="hierChild5" presStyleCnt="0"/>
      <dgm:spPr/>
    </dgm:pt>
    <dgm:pt modelId="{42598AA1-7379-4304-B018-041F7A531019}" type="pres">
      <dgm:prSet presAssocID="{F5694F74-3F12-49DE-857D-AA064952D619}" presName="hierChild5" presStyleCnt="0"/>
      <dgm:spPr/>
    </dgm:pt>
    <dgm:pt modelId="{B5894045-5DD5-44E6-ADCB-3397ABE9EF41}" type="pres">
      <dgm:prSet presAssocID="{55495887-4358-4B8C-AAE9-8E71A23E924D}" presName="Name37" presStyleLbl="parChTrans1D2" presStyleIdx="5" presStyleCnt="8"/>
      <dgm:spPr/>
      <dgm:t>
        <a:bodyPr/>
        <a:lstStyle/>
        <a:p>
          <a:endParaRPr lang="en-US"/>
        </a:p>
      </dgm:t>
    </dgm:pt>
    <dgm:pt modelId="{BD533DCA-F1DE-45E4-A6BB-5F6B1F59A8A7}" type="pres">
      <dgm:prSet presAssocID="{3A05992E-901F-47A0-9495-1557C0D3D6C3}" presName="hierRoot2" presStyleCnt="0">
        <dgm:presLayoutVars>
          <dgm:hierBranch val="init"/>
        </dgm:presLayoutVars>
      </dgm:prSet>
      <dgm:spPr/>
    </dgm:pt>
    <dgm:pt modelId="{94A28D93-245D-42FA-8B56-FFC6E3E355D0}" type="pres">
      <dgm:prSet presAssocID="{3A05992E-901F-47A0-9495-1557C0D3D6C3}" presName="rootComposite" presStyleCnt="0"/>
      <dgm:spPr/>
    </dgm:pt>
    <dgm:pt modelId="{F234460D-3DF9-4799-9C94-96FEF823861F}" type="pres">
      <dgm:prSet presAssocID="{3A05992E-901F-47A0-9495-1557C0D3D6C3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411C38-C17C-41B8-BEC4-F7C16E80239A}" type="pres">
      <dgm:prSet presAssocID="{3A05992E-901F-47A0-9495-1557C0D3D6C3}" presName="rootConnector" presStyleLbl="node2" presStyleIdx="5" presStyleCnt="7"/>
      <dgm:spPr/>
      <dgm:t>
        <a:bodyPr/>
        <a:lstStyle/>
        <a:p>
          <a:endParaRPr lang="en-US"/>
        </a:p>
      </dgm:t>
    </dgm:pt>
    <dgm:pt modelId="{30F0096D-6275-4E05-AA73-A8CE178F5887}" type="pres">
      <dgm:prSet presAssocID="{3A05992E-901F-47A0-9495-1557C0D3D6C3}" presName="hierChild4" presStyleCnt="0"/>
      <dgm:spPr/>
    </dgm:pt>
    <dgm:pt modelId="{BF9E49EE-22BA-42CF-8AE5-FA807BBE1103}" type="pres">
      <dgm:prSet presAssocID="{2DB335EC-449B-4402-89AD-ABEE06FCA49B}" presName="Name37" presStyleLbl="parChTrans1D3" presStyleIdx="5" presStyleCnt="7"/>
      <dgm:spPr/>
      <dgm:t>
        <a:bodyPr/>
        <a:lstStyle/>
        <a:p>
          <a:endParaRPr lang="en-US"/>
        </a:p>
      </dgm:t>
    </dgm:pt>
    <dgm:pt modelId="{4628733B-BAF2-4FE2-9B97-8E04024CD848}" type="pres">
      <dgm:prSet presAssocID="{198FFB33-F3B0-4943-95DA-5A8594111AEF}" presName="hierRoot2" presStyleCnt="0">
        <dgm:presLayoutVars>
          <dgm:hierBranch val="init"/>
        </dgm:presLayoutVars>
      </dgm:prSet>
      <dgm:spPr/>
    </dgm:pt>
    <dgm:pt modelId="{6BD3CB36-6CD2-4BDA-AA9E-E8174A085B80}" type="pres">
      <dgm:prSet presAssocID="{198FFB33-F3B0-4943-95DA-5A8594111AEF}" presName="rootComposite" presStyleCnt="0"/>
      <dgm:spPr/>
    </dgm:pt>
    <dgm:pt modelId="{1148A4B4-5A0A-4DF9-82C7-266E77F84EDC}" type="pres">
      <dgm:prSet presAssocID="{198FFB33-F3B0-4943-95DA-5A8594111AEF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A73D0F-7C7B-4F36-B38E-D122C511E1C3}" type="pres">
      <dgm:prSet presAssocID="{198FFB33-F3B0-4943-95DA-5A8594111AEF}" presName="rootConnector" presStyleLbl="node3" presStyleIdx="5" presStyleCnt="7"/>
      <dgm:spPr/>
      <dgm:t>
        <a:bodyPr/>
        <a:lstStyle/>
        <a:p>
          <a:endParaRPr lang="en-US"/>
        </a:p>
      </dgm:t>
    </dgm:pt>
    <dgm:pt modelId="{8E73C504-C321-4530-B778-5D2E3FBF4CC8}" type="pres">
      <dgm:prSet presAssocID="{198FFB33-F3B0-4943-95DA-5A8594111AEF}" presName="hierChild4" presStyleCnt="0"/>
      <dgm:spPr/>
    </dgm:pt>
    <dgm:pt modelId="{20C5A5D5-0170-4D10-836E-86385C87BCFD}" type="pres">
      <dgm:prSet presAssocID="{198FFB33-F3B0-4943-95DA-5A8594111AEF}" presName="hierChild5" presStyleCnt="0"/>
      <dgm:spPr/>
    </dgm:pt>
    <dgm:pt modelId="{030DCE06-7C70-4DEC-9F7C-3406821B2F2C}" type="pres">
      <dgm:prSet presAssocID="{3A05992E-901F-47A0-9495-1557C0D3D6C3}" presName="hierChild5" presStyleCnt="0"/>
      <dgm:spPr/>
    </dgm:pt>
    <dgm:pt modelId="{FE689F6E-B453-4131-B53E-AD26B1A2B406}" type="pres">
      <dgm:prSet presAssocID="{A98AA68E-422D-4C1C-8DBE-624BE725EB46}" presName="Name37" presStyleLbl="parChTrans1D2" presStyleIdx="6" presStyleCnt="8"/>
      <dgm:spPr/>
      <dgm:t>
        <a:bodyPr/>
        <a:lstStyle/>
        <a:p>
          <a:endParaRPr lang="en-US"/>
        </a:p>
      </dgm:t>
    </dgm:pt>
    <dgm:pt modelId="{A0E962B5-1BC4-40DA-AE8D-2436E9A9A70B}" type="pres">
      <dgm:prSet presAssocID="{4E1C4D7E-EDC3-44D7-BE17-36F621626F94}" presName="hierRoot2" presStyleCnt="0">
        <dgm:presLayoutVars>
          <dgm:hierBranch val="init"/>
        </dgm:presLayoutVars>
      </dgm:prSet>
      <dgm:spPr/>
    </dgm:pt>
    <dgm:pt modelId="{A702E13F-30AD-47ED-B8BC-A2AB383ADCF7}" type="pres">
      <dgm:prSet presAssocID="{4E1C4D7E-EDC3-44D7-BE17-36F621626F94}" presName="rootComposite" presStyleCnt="0"/>
      <dgm:spPr/>
    </dgm:pt>
    <dgm:pt modelId="{AD3EA41D-EC0D-4328-9AF5-58723D206DF2}" type="pres">
      <dgm:prSet presAssocID="{4E1C4D7E-EDC3-44D7-BE17-36F621626F94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E1F2BD-FBE5-474C-81A4-4326DC6A9788}" type="pres">
      <dgm:prSet presAssocID="{4E1C4D7E-EDC3-44D7-BE17-36F621626F94}" presName="rootConnector" presStyleLbl="node2" presStyleIdx="6" presStyleCnt="7"/>
      <dgm:spPr/>
      <dgm:t>
        <a:bodyPr/>
        <a:lstStyle/>
        <a:p>
          <a:endParaRPr lang="en-US"/>
        </a:p>
      </dgm:t>
    </dgm:pt>
    <dgm:pt modelId="{F2A075C2-255A-4457-A1C6-38FD4958A26F}" type="pres">
      <dgm:prSet presAssocID="{4E1C4D7E-EDC3-44D7-BE17-36F621626F94}" presName="hierChild4" presStyleCnt="0"/>
      <dgm:spPr/>
    </dgm:pt>
    <dgm:pt modelId="{DC8E9898-6FCC-4FCF-9295-0BF4F0E8446F}" type="pres">
      <dgm:prSet presAssocID="{9C725BDC-7535-443E-BDC0-AA8D6DCAD9EC}" presName="Name37" presStyleLbl="parChTrans1D3" presStyleIdx="6" presStyleCnt="7"/>
      <dgm:spPr/>
      <dgm:t>
        <a:bodyPr/>
        <a:lstStyle/>
        <a:p>
          <a:endParaRPr lang="en-US"/>
        </a:p>
      </dgm:t>
    </dgm:pt>
    <dgm:pt modelId="{D688CA1E-0BB5-4509-A876-61F2DA4B36C7}" type="pres">
      <dgm:prSet presAssocID="{206E8409-20A7-4544-A924-35301BA256F2}" presName="hierRoot2" presStyleCnt="0">
        <dgm:presLayoutVars>
          <dgm:hierBranch val="init"/>
        </dgm:presLayoutVars>
      </dgm:prSet>
      <dgm:spPr/>
    </dgm:pt>
    <dgm:pt modelId="{A13A40C8-3E55-4A57-94F7-58EFE035EFBE}" type="pres">
      <dgm:prSet presAssocID="{206E8409-20A7-4544-A924-35301BA256F2}" presName="rootComposite" presStyleCnt="0"/>
      <dgm:spPr/>
    </dgm:pt>
    <dgm:pt modelId="{1FD09789-336C-49D1-B4C0-46DF30956E3A}" type="pres">
      <dgm:prSet presAssocID="{206E8409-20A7-4544-A924-35301BA256F2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15D7AB-0E76-46E3-9888-CB466A08B841}" type="pres">
      <dgm:prSet presAssocID="{206E8409-20A7-4544-A924-35301BA256F2}" presName="rootConnector" presStyleLbl="node3" presStyleIdx="6" presStyleCnt="7"/>
      <dgm:spPr/>
      <dgm:t>
        <a:bodyPr/>
        <a:lstStyle/>
        <a:p>
          <a:endParaRPr lang="en-US"/>
        </a:p>
      </dgm:t>
    </dgm:pt>
    <dgm:pt modelId="{CB526F59-4087-47BD-B6C1-335F5993D66C}" type="pres">
      <dgm:prSet presAssocID="{206E8409-20A7-4544-A924-35301BA256F2}" presName="hierChild4" presStyleCnt="0"/>
      <dgm:spPr/>
    </dgm:pt>
    <dgm:pt modelId="{54CDAE71-67A7-4734-AB2B-010A5A379B3F}" type="pres">
      <dgm:prSet presAssocID="{206E8409-20A7-4544-A924-35301BA256F2}" presName="hierChild5" presStyleCnt="0"/>
      <dgm:spPr/>
    </dgm:pt>
    <dgm:pt modelId="{9AB425C6-9C57-4BF4-B534-A1BC63479DD2}" type="pres">
      <dgm:prSet presAssocID="{4E1C4D7E-EDC3-44D7-BE17-36F621626F94}" presName="hierChild5" presStyleCnt="0"/>
      <dgm:spPr/>
    </dgm:pt>
    <dgm:pt modelId="{A88F0E1E-6675-4DD5-B433-83556536DC6E}" type="pres">
      <dgm:prSet presAssocID="{479DECBC-FE0F-4110-A6B5-D3F1F5DCD6D2}" presName="hierChild3" presStyleCnt="0"/>
      <dgm:spPr/>
    </dgm:pt>
    <dgm:pt modelId="{5450E511-566B-4EC8-AE99-56645FF60295}" type="pres">
      <dgm:prSet presAssocID="{855807B9-C01B-4AD3-8AD6-D0319AA38927}" presName="Name111" presStyleLbl="parChTrans1D2" presStyleIdx="7" presStyleCnt="8"/>
      <dgm:spPr/>
      <dgm:t>
        <a:bodyPr/>
        <a:lstStyle/>
        <a:p>
          <a:endParaRPr lang="en-US"/>
        </a:p>
      </dgm:t>
    </dgm:pt>
    <dgm:pt modelId="{4746B8A2-5267-4CC8-9E75-8D7B96467E13}" type="pres">
      <dgm:prSet presAssocID="{8FC77277-185D-4993-A7B6-96D66164CC24}" presName="hierRoot3" presStyleCnt="0">
        <dgm:presLayoutVars>
          <dgm:hierBranch val="init"/>
        </dgm:presLayoutVars>
      </dgm:prSet>
      <dgm:spPr/>
    </dgm:pt>
    <dgm:pt modelId="{1C21425A-9D2E-4951-A99C-8B91BAA17567}" type="pres">
      <dgm:prSet presAssocID="{8FC77277-185D-4993-A7B6-96D66164CC24}" presName="rootComposite3" presStyleCnt="0"/>
      <dgm:spPr/>
    </dgm:pt>
    <dgm:pt modelId="{A4429B51-C4A6-41FF-946E-6F91AED01035}" type="pres">
      <dgm:prSet presAssocID="{8FC77277-185D-4993-A7B6-96D66164CC24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A76EE3-F130-440A-A47C-EE417BFD0270}" type="pres">
      <dgm:prSet presAssocID="{8FC77277-185D-4993-A7B6-96D66164CC2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516CCF7F-163C-4966-972D-A26160359EAB}" type="pres">
      <dgm:prSet presAssocID="{8FC77277-185D-4993-A7B6-96D66164CC24}" presName="hierChild6" presStyleCnt="0"/>
      <dgm:spPr/>
    </dgm:pt>
    <dgm:pt modelId="{E8195E9E-8353-456F-ABB4-EA021492905F}" type="pres">
      <dgm:prSet presAssocID="{8FC77277-185D-4993-A7B6-96D66164CC24}" presName="hierChild7" presStyleCnt="0"/>
      <dgm:spPr/>
    </dgm:pt>
  </dgm:ptLst>
  <dgm:cxnLst>
    <dgm:cxn modelId="{8230552D-6C6F-4004-9A56-ABA18BA9489F}" type="presOf" srcId="{2DB335EC-449B-4402-89AD-ABEE06FCA49B}" destId="{BF9E49EE-22BA-42CF-8AE5-FA807BBE1103}" srcOrd="0" destOrd="0" presId="urn:microsoft.com/office/officeart/2005/8/layout/orgChart1"/>
    <dgm:cxn modelId="{6A8E7B35-F15B-4DDD-B055-72C95EA6DB0B}" srcId="{479DECBC-FE0F-4110-A6B5-D3F1F5DCD6D2}" destId="{0760DAAF-5FCF-4D42-B342-9B51C4DA47E7}" srcOrd="3" destOrd="0" parTransId="{FB0032F3-A7A6-46CD-A964-3BF1029149E8}" sibTransId="{CDFB47C9-8BE2-43B8-B711-C67CAE7E68AE}"/>
    <dgm:cxn modelId="{E0EA97B9-62E4-4DEA-970F-733F458FAB4C}" type="presOf" srcId="{FB989DB6-95E3-48C6-AF77-AF6D4C5A4B56}" destId="{5AD31335-31F7-45EB-AB27-D68F14810184}" srcOrd="0" destOrd="0" presId="urn:microsoft.com/office/officeart/2005/8/layout/orgChart1"/>
    <dgm:cxn modelId="{954EAEA0-F70F-4668-ADCA-060ED2491F17}" type="presOf" srcId="{6A7DBA50-AA9E-4DCC-B47E-181A630571AA}" destId="{AC1BCF82-2C50-40B3-AA3F-1E9AF28D7CF2}" srcOrd="1" destOrd="0" presId="urn:microsoft.com/office/officeart/2005/8/layout/orgChart1"/>
    <dgm:cxn modelId="{F1D07541-EB61-4B05-A5AD-1C185C24CE5D}" srcId="{479DECBC-FE0F-4110-A6B5-D3F1F5DCD6D2}" destId="{552B4C4F-8A9D-4A03-BD4A-CCEEFCAAFCEF}" srcOrd="1" destOrd="0" parTransId="{A0466681-212F-4293-A9CC-28C18B16D837}" sibTransId="{ACFE1047-952C-4060-B35D-ABA71AB318EB}"/>
    <dgm:cxn modelId="{9F7C70A7-E1B9-4697-87D3-12D726F98C37}" type="presOf" srcId="{A98AA68E-422D-4C1C-8DBE-624BE725EB46}" destId="{FE689F6E-B453-4131-B53E-AD26B1A2B406}" srcOrd="0" destOrd="0" presId="urn:microsoft.com/office/officeart/2005/8/layout/orgChart1"/>
    <dgm:cxn modelId="{5DD8DE3C-B8D3-45A1-BDE0-A35E49331E7F}" type="presOf" srcId="{855807B9-C01B-4AD3-8AD6-D0319AA38927}" destId="{5450E511-566B-4EC8-AE99-56645FF60295}" srcOrd="0" destOrd="0" presId="urn:microsoft.com/office/officeart/2005/8/layout/orgChart1"/>
    <dgm:cxn modelId="{639ABDE3-B116-4CEE-83C0-37B7B71B6CA8}" type="presOf" srcId="{F5694F74-3F12-49DE-857D-AA064952D619}" destId="{A3B5F1AC-D8FB-41C5-BF79-D09DC78569FD}" srcOrd="0" destOrd="0" presId="urn:microsoft.com/office/officeart/2005/8/layout/orgChart1"/>
    <dgm:cxn modelId="{4D04E260-875C-4807-A4B6-4409C9E193F8}" type="presOf" srcId="{B86EFEA9-3409-46AD-896A-14D9842C28C7}" destId="{E1F5D76A-2CF3-47A9-8ACF-2F2DBA91B183}" srcOrd="1" destOrd="0" presId="urn:microsoft.com/office/officeart/2005/8/layout/orgChart1"/>
    <dgm:cxn modelId="{A2305C66-EDAF-4614-874C-AEB32B5E8422}" type="presOf" srcId="{FFEE91BF-3EBD-4806-8524-10B2469C2AC4}" destId="{83F010BD-96D7-4B9E-A404-212C3ADE11EC}" srcOrd="0" destOrd="0" presId="urn:microsoft.com/office/officeart/2005/8/layout/orgChart1"/>
    <dgm:cxn modelId="{A91961DC-7B64-484E-8A65-DA754857B1EB}" type="presOf" srcId="{4E1C4D7E-EDC3-44D7-BE17-36F621626F94}" destId="{AD3EA41D-EC0D-4328-9AF5-58723D206DF2}" srcOrd="0" destOrd="0" presId="urn:microsoft.com/office/officeart/2005/8/layout/orgChart1"/>
    <dgm:cxn modelId="{E104F5F6-8A79-410F-8ED7-F4AFDA009A3D}" type="presOf" srcId="{9C725BDC-7535-443E-BDC0-AA8D6DCAD9EC}" destId="{DC8E9898-6FCC-4FCF-9295-0BF4F0E8446F}" srcOrd="0" destOrd="0" presId="urn:microsoft.com/office/officeart/2005/8/layout/orgChart1"/>
    <dgm:cxn modelId="{720201CC-3910-4184-92A3-FA1BD081E371}" type="presOf" srcId="{946D6B25-C42C-48D6-A8F1-020C577B4D40}" destId="{9A9777E9-2693-45EF-840F-952185EA304D}" srcOrd="0" destOrd="0" presId="urn:microsoft.com/office/officeart/2005/8/layout/orgChart1"/>
    <dgm:cxn modelId="{CF0CC78B-F5D1-4FD2-BEFE-005468F6E3A5}" type="presOf" srcId="{3A05992E-901F-47A0-9495-1557C0D3D6C3}" destId="{F234460D-3DF9-4799-9C94-96FEF823861F}" srcOrd="0" destOrd="0" presId="urn:microsoft.com/office/officeart/2005/8/layout/orgChart1"/>
    <dgm:cxn modelId="{E9D1DAB6-4F02-477C-93C5-837D04163135}" type="presOf" srcId="{8FC77277-185D-4993-A7B6-96D66164CC24}" destId="{9AA76EE3-F130-440A-A47C-EE417BFD0270}" srcOrd="1" destOrd="0" presId="urn:microsoft.com/office/officeart/2005/8/layout/orgChart1"/>
    <dgm:cxn modelId="{76EFE61A-A6CE-49B1-909B-75C12179298E}" type="presOf" srcId="{198FFB33-F3B0-4943-95DA-5A8594111AEF}" destId="{1148A4B4-5A0A-4DF9-82C7-266E77F84EDC}" srcOrd="0" destOrd="0" presId="urn:microsoft.com/office/officeart/2005/8/layout/orgChart1"/>
    <dgm:cxn modelId="{AB9F5C1E-3A1B-4783-AADC-47A45EC0E10C}" srcId="{479DECBC-FE0F-4110-A6B5-D3F1F5DCD6D2}" destId="{6A7DBA50-AA9E-4DCC-B47E-181A630571AA}" srcOrd="4" destOrd="0" parTransId="{E39B2E25-766C-426A-B5B5-7CFF62D0B9AB}" sibTransId="{7DDD424D-FAAC-49DC-8B96-58C5306F80A0}"/>
    <dgm:cxn modelId="{EBAAB1F2-779E-4867-B83A-B35CC29CE936}" srcId="{479DECBC-FE0F-4110-A6B5-D3F1F5DCD6D2}" destId="{8FC77277-185D-4993-A7B6-96D66164CC24}" srcOrd="0" destOrd="0" parTransId="{855807B9-C01B-4AD3-8AD6-D0319AA38927}" sibTransId="{2597819E-5BAB-489E-886B-3D2A86B43220}"/>
    <dgm:cxn modelId="{B9A9FF12-19E8-4414-B46E-3278DE81BE1B}" type="presOf" srcId="{E39B2E25-766C-426A-B5B5-7CFF62D0B9AB}" destId="{0D38B2DE-EB25-4933-85D3-B2345055AF93}" srcOrd="0" destOrd="0" presId="urn:microsoft.com/office/officeart/2005/8/layout/orgChart1"/>
    <dgm:cxn modelId="{01118AA3-D114-40AC-A090-7ED3832FE461}" type="presOf" srcId="{206E8409-20A7-4544-A924-35301BA256F2}" destId="{1E15D7AB-0E76-46E3-9888-CB466A08B841}" srcOrd="1" destOrd="0" presId="urn:microsoft.com/office/officeart/2005/8/layout/orgChart1"/>
    <dgm:cxn modelId="{52F4FA3F-5D3E-49DE-844A-AB42287D9107}" type="presOf" srcId="{B86EFEA9-3409-46AD-896A-14D9842C28C7}" destId="{D97FDE58-1319-4C57-869F-9B2D0C60BA2F}" srcOrd="0" destOrd="0" presId="urn:microsoft.com/office/officeart/2005/8/layout/orgChart1"/>
    <dgm:cxn modelId="{35A10ED4-37D7-4A5D-9878-0254E19B68D2}" type="presOf" srcId="{F5694F74-3F12-49DE-857D-AA064952D619}" destId="{C37D8404-252E-4934-B6F6-40950E5C88A2}" srcOrd="1" destOrd="0" presId="urn:microsoft.com/office/officeart/2005/8/layout/orgChart1"/>
    <dgm:cxn modelId="{9B18A435-96F2-4E66-A328-7BABCCA38768}" type="presOf" srcId="{552B4C4F-8A9D-4A03-BD4A-CCEEFCAAFCEF}" destId="{6A0F40B7-F225-4340-A95F-47BFE98A57C9}" srcOrd="0" destOrd="0" presId="urn:microsoft.com/office/officeart/2005/8/layout/orgChart1"/>
    <dgm:cxn modelId="{41A10B81-F433-411F-BE9D-62751C9A115B}" type="presOf" srcId="{D96846AB-2F23-4ADC-8BAB-204D8B351FC3}" destId="{84981B7B-3A8E-4C10-9656-A0F200CFEFDB}" srcOrd="1" destOrd="0" presId="urn:microsoft.com/office/officeart/2005/8/layout/orgChart1"/>
    <dgm:cxn modelId="{E14F7956-1C68-41E4-BE5E-AC613F1FFA1A}" type="presOf" srcId="{8FC77277-185D-4993-A7B6-96D66164CC24}" destId="{A4429B51-C4A6-41FF-946E-6F91AED01035}" srcOrd="0" destOrd="0" presId="urn:microsoft.com/office/officeart/2005/8/layout/orgChart1"/>
    <dgm:cxn modelId="{0861DCCE-9D19-4253-9138-A6440EBBAEAF}" srcId="{4E1C4D7E-EDC3-44D7-BE17-36F621626F94}" destId="{206E8409-20A7-4544-A924-35301BA256F2}" srcOrd="0" destOrd="0" parTransId="{9C725BDC-7535-443E-BDC0-AA8D6DCAD9EC}" sibTransId="{A971958D-B56B-42C3-B1DE-89BF46EB99E1}"/>
    <dgm:cxn modelId="{3B087349-7E70-45C2-B771-3D1B146F0186}" type="presOf" srcId="{479DECBC-FE0F-4110-A6B5-D3F1F5DCD6D2}" destId="{2DCC9969-98D8-45BD-8B68-D7331399EEC0}" srcOrd="0" destOrd="0" presId="urn:microsoft.com/office/officeart/2005/8/layout/orgChart1"/>
    <dgm:cxn modelId="{56125CBD-21FA-4483-A4F1-BC73EE9166D1}" srcId="{479DECBC-FE0F-4110-A6B5-D3F1F5DCD6D2}" destId="{4E1C4D7E-EDC3-44D7-BE17-36F621626F94}" srcOrd="7" destOrd="0" parTransId="{A98AA68E-422D-4C1C-8DBE-624BE725EB46}" sibTransId="{C6C3BAD4-ACA8-4F81-80B5-BC06418DCE9F}"/>
    <dgm:cxn modelId="{6CED410A-58D5-4D03-95A4-F4BFC915A14B}" type="presOf" srcId="{0A59A503-4911-47D7-97D3-0645E3C61675}" destId="{8866D362-A6B7-4AE2-8EBE-4329D043B5E8}" srcOrd="0" destOrd="0" presId="urn:microsoft.com/office/officeart/2005/8/layout/orgChart1"/>
    <dgm:cxn modelId="{DCD7847E-530A-47CB-B799-8C4D9B8491DE}" type="presOf" srcId="{0760DAAF-5FCF-4D42-B342-9B51C4DA47E7}" destId="{0B1D3241-854E-4BBA-A2D2-9F969707119E}" srcOrd="0" destOrd="0" presId="urn:microsoft.com/office/officeart/2005/8/layout/orgChart1"/>
    <dgm:cxn modelId="{D5B25008-C845-49A4-AD49-AAF188CB51BF}" srcId="{552B4C4F-8A9D-4A03-BD4A-CCEEFCAAFCEF}" destId="{FB989DB6-95E3-48C6-AF77-AF6D4C5A4B56}" srcOrd="0" destOrd="0" parTransId="{246BD97A-90DB-4084-8D05-9C378337CE62}" sibTransId="{1E5B18BE-0AD9-456B-A160-584370CD7492}"/>
    <dgm:cxn modelId="{91EC140B-14FE-4A79-93AE-947FF920E070}" type="presOf" srcId="{1AE92698-87D5-4B6D-A0CA-01216DD6B224}" destId="{E5A33409-E3AF-4E7C-870C-DECA3BAA5CA2}" srcOrd="0" destOrd="0" presId="urn:microsoft.com/office/officeart/2005/8/layout/orgChart1"/>
    <dgm:cxn modelId="{4407493B-B5CE-4F5B-8C8E-20983551EB17}" type="presOf" srcId="{55495887-4358-4B8C-AAE9-8E71A23E924D}" destId="{B5894045-5DD5-44E6-ADCB-3397ABE9EF41}" srcOrd="0" destOrd="0" presId="urn:microsoft.com/office/officeart/2005/8/layout/orgChart1"/>
    <dgm:cxn modelId="{142955AD-4810-4A0D-A1B9-1FCB51C8DD7C}" srcId="{479DECBC-FE0F-4110-A6B5-D3F1F5DCD6D2}" destId="{B4604EFE-E657-460C-B2F8-2F09DD7C3E9C}" srcOrd="2" destOrd="0" parTransId="{FFEE91BF-3EBD-4806-8524-10B2469C2AC4}" sibTransId="{5F343A9B-AC18-4AFE-9511-2674E3616B4B}"/>
    <dgm:cxn modelId="{B728E9CE-FAA6-43AA-B5B5-2FC4596E8B71}" type="presOf" srcId="{206E8409-20A7-4544-A924-35301BA256F2}" destId="{1FD09789-336C-49D1-B4C0-46DF30956E3A}" srcOrd="0" destOrd="0" presId="urn:microsoft.com/office/officeart/2005/8/layout/orgChart1"/>
    <dgm:cxn modelId="{2EE539C7-BB9D-4873-BCA4-7B255169475F}" type="presOf" srcId="{566D6611-DCFB-435A-981D-34AFE1B6FFC3}" destId="{EB336329-5EAB-4F53-9EE9-FB0F1B203DF5}" srcOrd="0" destOrd="0" presId="urn:microsoft.com/office/officeart/2005/8/layout/orgChart1"/>
    <dgm:cxn modelId="{2DCA9DF9-4A9E-47BC-B995-E7190222EFAF}" type="presOf" srcId="{552B4C4F-8A9D-4A03-BD4A-CCEEFCAAFCEF}" destId="{8B907632-6E17-4AF9-B6E1-D3A6FEF3EA35}" srcOrd="1" destOrd="0" presId="urn:microsoft.com/office/officeart/2005/8/layout/orgChart1"/>
    <dgm:cxn modelId="{87D3966C-7372-4505-A3B5-54301D4ED171}" srcId="{0760DAAF-5FCF-4D42-B342-9B51C4DA47E7}" destId="{946D6B25-C42C-48D6-A8F1-020C577B4D40}" srcOrd="0" destOrd="0" parTransId="{8BBFB3E8-27C1-4D0C-A5F8-AF288BBED5F2}" sibTransId="{22FD5AAD-D628-455C-BE11-9C7807DCDA81}"/>
    <dgm:cxn modelId="{4FE7DDBD-19BD-4105-B9A4-280D70EBB3FD}" type="presOf" srcId="{3265280F-7F88-4D77-917B-77D26B422A13}" destId="{3DB38373-A653-4D84-B892-2207B0206453}" srcOrd="0" destOrd="0" presId="urn:microsoft.com/office/officeart/2005/8/layout/orgChart1"/>
    <dgm:cxn modelId="{74A53712-DACC-4F0B-8CE7-46C3CAA09192}" type="presOf" srcId="{D38E8D2B-869B-4E69-9509-96E7353D1E12}" destId="{F90BCB46-ECE3-42C3-BFE4-D785EDE88446}" srcOrd="0" destOrd="0" presId="urn:microsoft.com/office/officeart/2005/8/layout/orgChart1"/>
    <dgm:cxn modelId="{9858C04D-FC8C-49F5-8D4D-F3A2DCF26B51}" type="presOf" srcId="{0760DAAF-5FCF-4D42-B342-9B51C4DA47E7}" destId="{5071490A-14C7-451A-9CDC-DA9A5D501324}" srcOrd="1" destOrd="0" presId="urn:microsoft.com/office/officeart/2005/8/layout/orgChart1"/>
    <dgm:cxn modelId="{4AA7AB7C-3F5D-44C2-869A-58DF73F6CD7D}" srcId="{6A7DBA50-AA9E-4DCC-B47E-181A630571AA}" destId="{1AE92698-87D5-4B6D-A0CA-01216DD6B224}" srcOrd="0" destOrd="0" parTransId="{0A59A503-4911-47D7-97D3-0645E3C61675}" sibTransId="{E97D7F38-D6DE-4F60-A50F-794D266F9D58}"/>
    <dgm:cxn modelId="{2FB76CC4-81C3-4C72-81FF-5AC3E73C2541}" type="presOf" srcId="{4E1C4D7E-EDC3-44D7-BE17-36F621626F94}" destId="{60E1F2BD-FBE5-474C-81A4-4326DC6A9788}" srcOrd="1" destOrd="0" presId="urn:microsoft.com/office/officeart/2005/8/layout/orgChart1"/>
    <dgm:cxn modelId="{267B45EC-BA2A-45E9-BDE0-94BAE95969F9}" srcId="{3A05992E-901F-47A0-9495-1557C0D3D6C3}" destId="{198FFB33-F3B0-4943-95DA-5A8594111AEF}" srcOrd="0" destOrd="0" parTransId="{2DB335EC-449B-4402-89AD-ABEE06FCA49B}" sibTransId="{0A6093C8-B07B-416B-B17C-2542BAE90654}"/>
    <dgm:cxn modelId="{8E3CC250-DEFA-4D9A-A291-478E3D8ED9FC}" type="presOf" srcId="{8BBFB3E8-27C1-4D0C-A5F8-AF288BBED5F2}" destId="{C626B3C2-C233-48B1-B356-8358A1A62F05}" srcOrd="0" destOrd="0" presId="urn:microsoft.com/office/officeart/2005/8/layout/orgChart1"/>
    <dgm:cxn modelId="{99B7449A-E30A-42B0-9F07-87762534A9AD}" type="presOf" srcId="{B4604EFE-E657-460C-B2F8-2F09DD7C3E9C}" destId="{F9491C8C-50B7-4746-A50E-5655EAB0217F}" srcOrd="1" destOrd="0" presId="urn:microsoft.com/office/officeart/2005/8/layout/orgChart1"/>
    <dgm:cxn modelId="{EC41E568-1529-455D-B373-34D58B1CDFDE}" type="presOf" srcId="{D96846AB-2F23-4ADC-8BAB-204D8B351FC3}" destId="{254FCED3-0071-49AF-B53A-5517A0A95672}" srcOrd="0" destOrd="0" presId="urn:microsoft.com/office/officeart/2005/8/layout/orgChart1"/>
    <dgm:cxn modelId="{9F76DBC6-BE57-40E7-A06B-8E12F8C5C8F0}" srcId="{F5694F74-3F12-49DE-857D-AA064952D619}" destId="{D96846AB-2F23-4ADC-8BAB-204D8B351FC3}" srcOrd="0" destOrd="0" parTransId="{D38E8D2B-869B-4E69-9509-96E7353D1E12}" sibTransId="{E074618B-7E37-40C8-BB10-1461BC24D5BD}"/>
    <dgm:cxn modelId="{F3C183BE-5737-4796-9C95-944E65F6C39F}" srcId="{18B88D7F-7924-4DA8-BDBD-617877A90A9E}" destId="{479DECBC-FE0F-4110-A6B5-D3F1F5DCD6D2}" srcOrd="0" destOrd="0" parTransId="{41CC3FFB-37EC-46F3-87A7-60C256F74FF5}" sibTransId="{B9FA9E37-76C8-49A2-8DA0-030909B23809}"/>
    <dgm:cxn modelId="{4CB96937-A493-476B-8C7D-A30988CE7351}" type="presOf" srcId="{1AE92698-87D5-4B6D-A0CA-01216DD6B224}" destId="{E0E098F1-F7EA-4E98-A9A5-CE3C1246FBC6}" srcOrd="1" destOrd="0" presId="urn:microsoft.com/office/officeart/2005/8/layout/orgChart1"/>
    <dgm:cxn modelId="{999AC2A1-541F-48AA-AF0D-4F89C6B9D341}" type="presOf" srcId="{B4604EFE-E657-460C-B2F8-2F09DD7C3E9C}" destId="{9BFFEAB3-81D7-49AD-B188-EDB4EF8C84F6}" srcOrd="0" destOrd="0" presId="urn:microsoft.com/office/officeart/2005/8/layout/orgChart1"/>
    <dgm:cxn modelId="{E859B5E7-4460-43A3-A914-13466EBF9C9D}" srcId="{479DECBC-FE0F-4110-A6B5-D3F1F5DCD6D2}" destId="{F5694F74-3F12-49DE-857D-AA064952D619}" srcOrd="5" destOrd="0" parTransId="{3265280F-7F88-4D77-917B-77D26B422A13}" sibTransId="{B9C23AAF-8B68-4E4A-9F52-C3B1E3B8193F}"/>
    <dgm:cxn modelId="{2A6C6350-5BEB-43FE-8E57-3138A8D4AB63}" type="presOf" srcId="{198FFB33-F3B0-4943-95DA-5A8594111AEF}" destId="{51A73D0F-7C7B-4F36-B38E-D122C511E1C3}" srcOrd="1" destOrd="0" presId="urn:microsoft.com/office/officeart/2005/8/layout/orgChart1"/>
    <dgm:cxn modelId="{AEA5DBFF-5B9D-4A91-9EBD-D0C7312493AA}" type="presOf" srcId="{946D6B25-C42C-48D6-A8F1-020C577B4D40}" destId="{20C0D093-0B91-48F6-9EEA-7E3AC274CCD0}" srcOrd="1" destOrd="0" presId="urn:microsoft.com/office/officeart/2005/8/layout/orgChart1"/>
    <dgm:cxn modelId="{D8C36929-A694-454C-8504-309593575C90}" type="presOf" srcId="{479DECBC-FE0F-4110-A6B5-D3F1F5DCD6D2}" destId="{719B1284-6463-4481-A8B1-9056166D9704}" srcOrd="1" destOrd="0" presId="urn:microsoft.com/office/officeart/2005/8/layout/orgChart1"/>
    <dgm:cxn modelId="{014492F7-373F-4B23-9E04-FC9983ED016F}" type="presOf" srcId="{FB989DB6-95E3-48C6-AF77-AF6D4C5A4B56}" destId="{0E4C8BBD-E53C-4024-B96D-8F18A533A7F0}" srcOrd="1" destOrd="0" presId="urn:microsoft.com/office/officeart/2005/8/layout/orgChart1"/>
    <dgm:cxn modelId="{F9F6D51F-E0F4-48C1-BF11-BA8BE350D638}" type="presOf" srcId="{3A05992E-901F-47A0-9495-1557C0D3D6C3}" destId="{6F411C38-C17C-41B8-BEC4-F7C16E80239A}" srcOrd="1" destOrd="0" presId="urn:microsoft.com/office/officeart/2005/8/layout/orgChart1"/>
    <dgm:cxn modelId="{F93D2BA4-954D-4CBA-BAAB-B087DE27ECDE}" type="presOf" srcId="{6A7DBA50-AA9E-4DCC-B47E-181A630571AA}" destId="{0126E02D-93B9-40BD-99B1-B2EC6FBD8FA3}" srcOrd="0" destOrd="0" presId="urn:microsoft.com/office/officeart/2005/8/layout/orgChart1"/>
    <dgm:cxn modelId="{85F3B610-4486-448F-ACCD-40EC0E327179}" type="presOf" srcId="{246BD97A-90DB-4084-8D05-9C378337CE62}" destId="{833CAA34-FC12-4ECB-8CA0-020F9CD54167}" srcOrd="0" destOrd="0" presId="urn:microsoft.com/office/officeart/2005/8/layout/orgChart1"/>
    <dgm:cxn modelId="{1A7CDA29-6A37-4450-A504-611476639B1D}" srcId="{B4604EFE-E657-460C-B2F8-2F09DD7C3E9C}" destId="{B86EFEA9-3409-46AD-896A-14D9842C28C7}" srcOrd="0" destOrd="0" parTransId="{566D6611-DCFB-435A-981D-34AFE1B6FFC3}" sibTransId="{449F4705-F71D-40E8-9BC5-FF9B3AE4FB6F}"/>
    <dgm:cxn modelId="{FDF52B82-C5B3-40EE-8535-263126BD1100}" type="presOf" srcId="{18B88D7F-7924-4DA8-BDBD-617877A90A9E}" destId="{9AC372D8-F26F-49AC-83B7-39D87A963309}" srcOrd="0" destOrd="0" presId="urn:microsoft.com/office/officeart/2005/8/layout/orgChart1"/>
    <dgm:cxn modelId="{CD602562-7FBF-4F6A-AB77-00F7B98A1971}" type="presOf" srcId="{A0466681-212F-4293-A9CC-28C18B16D837}" destId="{665D6403-ECA0-4FA8-823A-8BC4FB6CEE6E}" srcOrd="0" destOrd="0" presId="urn:microsoft.com/office/officeart/2005/8/layout/orgChart1"/>
    <dgm:cxn modelId="{3D1D31B6-8897-4F06-A6A1-A99796CE6DA7}" srcId="{479DECBC-FE0F-4110-A6B5-D3F1F5DCD6D2}" destId="{3A05992E-901F-47A0-9495-1557C0D3D6C3}" srcOrd="6" destOrd="0" parTransId="{55495887-4358-4B8C-AAE9-8E71A23E924D}" sibTransId="{F2B31707-7B9A-43AB-BBED-261EF7EA785F}"/>
    <dgm:cxn modelId="{8A4BA6FD-E8D4-40AA-A636-3200A26BA7D8}" type="presOf" srcId="{FB0032F3-A7A6-46CD-A964-3BF1029149E8}" destId="{1DC6ED9A-53B4-4B77-A3CD-40512B6AA1C0}" srcOrd="0" destOrd="0" presId="urn:microsoft.com/office/officeart/2005/8/layout/orgChart1"/>
    <dgm:cxn modelId="{EB0EDEEB-6FDC-45EF-8231-EE27E92E94C7}" type="presParOf" srcId="{9AC372D8-F26F-49AC-83B7-39D87A963309}" destId="{EAFB5076-904D-4BB7-A016-DE3C80F7DC5B}" srcOrd="0" destOrd="0" presId="urn:microsoft.com/office/officeart/2005/8/layout/orgChart1"/>
    <dgm:cxn modelId="{B912149C-A37A-421E-B669-0C841E2F71EF}" type="presParOf" srcId="{EAFB5076-904D-4BB7-A016-DE3C80F7DC5B}" destId="{65E206B5-AA9C-4075-8653-CA64EA89134A}" srcOrd="0" destOrd="0" presId="urn:microsoft.com/office/officeart/2005/8/layout/orgChart1"/>
    <dgm:cxn modelId="{53501E42-0F76-490A-BB96-DB715139E619}" type="presParOf" srcId="{65E206B5-AA9C-4075-8653-CA64EA89134A}" destId="{2DCC9969-98D8-45BD-8B68-D7331399EEC0}" srcOrd="0" destOrd="0" presId="urn:microsoft.com/office/officeart/2005/8/layout/orgChart1"/>
    <dgm:cxn modelId="{B6E21B8D-7E4D-4709-A76C-491456EB3254}" type="presParOf" srcId="{65E206B5-AA9C-4075-8653-CA64EA89134A}" destId="{719B1284-6463-4481-A8B1-9056166D9704}" srcOrd="1" destOrd="0" presId="urn:microsoft.com/office/officeart/2005/8/layout/orgChart1"/>
    <dgm:cxn modelId="{056170F2-C5EA-4F3C-86F9-6E32CBD0C5B8}" type="presParOf" srcId="{EAFB5076-904D-4BB7-A016-DE3C80F7DC5B}" destId="{48E85327-BB09-496E-89E4-538A24560281}" srcOrd="1" destOrd="0" presId="urn:microsoft.com/office/officeart/2005/8/layout/orgChart1"/>
    <dgm:cxn modelId="{A53DA8E0-63DB-48AC-9D93-FA5434581338}" type="presParOf" srcId="{48E85327-BB09-496E-89E4-538A24560281}" destId="{665D6403-ECA0-4FA8-823A-8BC4FB6CEE6E}" srcOrd="0" destOrd="0" presId="urn:microsoft.com/office/officeart/2005/8/layout/orgChart1"/>
    <dgm:cxn modelId="{B54A3076-8691-45F8-8A6E-C4435F8C1C18}" type="presParOf" srcId="{48E85327-BB09-496E-89E4-538A24560281}" destId="{640CFB5B-3F7C-4BEB-ADB3-3A65C98DC3F5}" srcOrd="1" destOrd="0" presId="urn:microsoft.com/office/officeart/2005/8/layout/orgChart1"/>
    <dgm:cxn modelId="{9980436D-C848-4ED8-B1E5-54A4234E307F}" type="presParOf" srcId="{640CFB5B-3F7C-4BEB-ADB3-3A65C98DC3F5}" destId="{22024903-F497-4CAB-B8E8-4475E18334B7}" srcOrd="0" destOrd="0" presId="urn:microsoft.com/office/officeart/2005/8/layout/orgChart1"/>
    <dgm:cxn modelId="{30BEF542-BBF3-4CFE-84C2-B06CCA7DCBA1}" type="presParOf" srcId="{22024903-F497-4CAB-B8E8-4475E18334B7}" destId="{6A0F40B7-F225-4340-A95F-47BFE98A57C9}" srcOrd="0" destOrd="0" presId="urn:microsoft.com/office/officeart/2005/8/layout/orgChart1"/>
    <dgm:cxn modelId="{6526AFA1-34CF-4965-BB56-A6C2CDF91626}" type="presParOf" srcId="{22024903-F497-4CAB-B8E8-4475E18334B7}" destId="{8B907632-6E17-4AF9-B6E1-D3A6FEF3EA35}" srcOrd="1" destOrd="0" presId="urn:microsoft.com/office/officeart/2005/8/layout/orgChart1"/>
    <dgm:cxn modelId="{F61A113A-6439-48B9-80E8-90E2DAF5410D}" type="presParOf" srcId="{640CFB5B-3F7C-4BEB-ADB3-3A65C98DC3F5}" destId="{1D8915AB-8E49-4367-B86B-DCD6C2E56424}" srcOrd="1" destOrd="0" presId="urn:microsoft.com/office/officeart/2005/8/layout/orgChart1"/>
    <dgm:cxn modelId="{115F3333-920C-4053-9CCA-77A2790E21AF}" type="presParOf" srcId="{1D8915AB-8E49-4367-B86B-DCD6C2E56424}" destId="{833CAA34-FC12-4ECB-8CA0-020F9CD54167}" srcOrd="0" destOrd="0" presId="urn:microsoft.com/office/officeart/2005/8/layout/orgChart1"/>
    <dgm:cxn modelId="{A01F2480-06D6-4122-A0F2-73A217FAEAEC}" type="presParOf" srcId="{1D8915AB-8E49-4367-B86B-DCD6C2E56424}" destId="{F909A2A1-C67E-4C3B-900F-62A15D35EE2A}" srcOrd="1" destOrd="0" presId="urn:microsoft.com/office/officeart/2005/8/layout/orgChart1"/>
    <dgm:cxn modelId="{6C15452C-1C18-4A28-8A13-03DFCF21417A}" type="presParOf" srcId="{F909A2A1-C67E-4C3B-900F-62A15D35EE2A}" destId="{DBC42D25-0324-4357-9E1A-AD525949B75B}" srcOrd="0" destOrd="0" presId="urn:microsoft.com/office/officeart/2005/8/layout/orgChart1"/>
    <dgm:cxn modelId="{AD78A228-6E3F-4921-91C5-5FD0E674058D}" type="presParOf" srcId="{DBC42D25-0324-4357-9E1A-AD525949B75B}" destId="{5AD31335-31F7-45EB-AB27-D68F14810184}" srcOrd="0" destOrd="0" presId="urn:microsoft.com/office/officeart/2005/8/layout/orgChart1"/>
    <dgm:cxn modelId="{5101F44C-6896-4943-9CCA-187119157590}" type="presParOf" srcId="{DBC42D25-0324-4357-9E1A-AD525949B75B}" destId="{0E4C8BBD-E53C-4024-B96D-8F18A533A7F0}" srcOrd="1" destOrd="0" presId="urn:microsoft.com/office/officeart/2005/8/layout/orgChart1"/>
    <dgm:cxn modelId="{7B30DEC4-3A98-4F61-8EC9-FE2DA4E073F3}" type="presParOf" srcId="{F909A2A1-C67E-4C3B-900F-62A15D35EE2A}" destId="{F22742B9-5F2D-48AA-8D53-D1AE513A0EF0}" srcOrd="1" destOrd="0" presId="urn:microsoft.com/office/officeart/2005/8/layout/orgChart1"/>
    <dgm:cxn modelId="{35EADC24-84AB-43F7-B62B-86192DC52CBF}" type="presParOf" srcId="{F909A2A1-C67E-4C3B-900F-62A15D35EE2A}" destId="{9F5747EA-0DBD-410F-A44D-8FB5262662F7}" srcOrd="2" destOrd="0" presId="urn:microsoft.com/office/officeart/2005/8/layout/orgChart1"/>
    <dgm:cxn modelId="{3C8335D1-FD3D-432A-801B-2C6BC5CCF4B8}" type="presParOf" srcId="{640CFB5B-3F7C-4BEB-ADB3-3A65C98DC3F5}" destId="{03FF9DED-7872-48A7-85C2-915D8D3A2026}" srcOrd="2" destOrd="0" presId="urn:microsoft.com/office/officeart/2005/8/layout/orgChart1"/>
    <dgm:cxn modelId="{468A6BB8-8DB7-4D4F-B331-93AB36693E54}" type="presParOf" srcId="{48E85327-BB09-496E-89E4-538A24560281}" destId="{83F010BD-96D7-4B9E-A404-212C3ADE11EC}" srcOrd="2" destOrd="0" presId="urn:microsoft.com/office/officeart/2005/8/layout/orgChart1"/>
    <dgm:cxn modelId="{E1C721F0-AEDD-4CDF-9657-0B7CAB0971FB}" type="presParOf" srcId="{48E85327-BB09-496E-89E4-538A24560281}" destId="{AA7DEFA4-778A-4803-978F-132B2C30ECE7}" srcOrd="3" destOrd="0" presId="urn:microsoft.com/office/officeart/2005/8/layout/orgChart1"/>
    <dgm:cxn modelId="{09BEA900-EC28-4934-BCB1-5C87D0227766}" type="presParOf" srcId="{AA7DEFA4-778A-4803-978F-132B2C30ECE7}" destId="{06CD2AD4-06B5-4109-B238-C9C04CFBE457}" srcOrd="0" destOrd="0" presId="urn:microsoft.com/office/officeart/2005/8/layout/orgChart1"/>
    <dgm:cxn modelId="{DB8522C2-7C9B-410E-A802-FAC9AE1FA738}" type="presParOf" srcId="{06CD2AD4-06B5-4109-B238-C9C04CFBE457}" destId="{9BFFEAB3-81D7-49AD-B188-EDB4EF8C84F6}" srcOrd="0" destOrd="0" presId="urn:microsoft.com/office/officeart/2005/8/layout/orgChart1"/>
    <dgm:cxn modelId="{E64FA404-FB05-4FCB-9819-FC6864A16E9C}" type="presParOf" srcId="{06CD2AD4-06B5-4109-B238-C9C04CFBE457}" destId="{F9491C8C-50B7-4746-A50E-5655EAB0217F}" srcOrd="1" destOrd="0" presId="urn:microsoft.com/office/officeart/2005/8/layout/orgChart1"/>
    <dgm:cxn modelId="{C38A80EC-3F1C-4499-8C94-E8BD0382708B}" type="presParOf" srcId="{AA7DEFA4-778A-4803-978F-132B2C30ECE7}" destId="{98B94572-8F50-4FA2-B827-D9B3E88F4BA2}" srcOrd="1" destOrd="0" presId="urn:microsoft.com/office/officeart/2005/8/layout/orgChart1"/>
    <dgm:cxn modelId="{4F6FE5C9-5F57-441D-9837-8E1D811478E8}" type="presParOf" srcId="{98B94572-8F50-4FA2-B827-D9B3E88F4BA2}" destId="{EB336329-5EAB-4F53-9EE9-FB0F1B203DF5}" srcOrd="0" destOrd="0" presId="urn:microsoft.com/office/officeart/2005/8/layout/orgChart1"/>
    <dgm:cxn modelId="{3252C5CB-BD46-4525-BAF9-9AE400BE932C}" type="presParOf" srcId="{98B94572-8F50-4FA2-B827-D9B3E88F4BA2}" destId="{FDF7AF2E-4652-4FC8-AA33-5EEA9E7E89E7}" srcOrd="1" destOrd="0" presId="urn:microsoft.com/office/officeart/2005/8/layout/orgChart1"/>
    <dgm:cxn modelId="{86C45C88-51D3-4499-A5DC-52F39C8CD70B}" type="presParOf" srcId="{FDF7AF2E-4652-4FC8-AA33-5EEA9E7E89E7}" destId="{132812DE-D4E7-462D-B753-2BB5582EA00F}" srcOrd="0" destOrd="0" presId="urn:microsoft.com/office/officeart/2005/8/layout/orgChart1"/>
    <dgm:cxn modelId="{485027D9-E80E-41F3-A109-D2401E22A848}" type="presParOf" srcId="{132812DE-D4E7-462D-B753-2BB5582EA00F}" destId="{D97FDE58-1319-4C57-869F-9B2D0C60BA2F}" srcOrd="0" destOrd="0" presId="urn:microsoft.com/office/officeart/2005/8/layout/orgChart1"/>
    <dgm:cxn modelId="{587C1417-B4F0-4A8C-8BC6-0A5EBAA57C35}" type="presParOf" srcId="{132812DE-D4E7-462D-B753-2BB5582EA00F}" destId="{E1F5D76A-2CF3-47A9-8ACF-2F2DBA91B183}" srcOrd="1" destOrd="0" presId="urn:microsoft.com/office/officeart/2005/8/layout/orgChart1"/>
    <dgm:cxn modelId="{A140AA2E-A47F-440B-83BE-4104698944E4}" type="presParOf" srcId="{FDF7AF2E-4652-4FC8-AA33-5EEA9E7E89E7}" destId="{748EE372-6131-4F26-A852-3EB89232BCEC}" srcOrd="1" destOrd="0" presId="urn:microsoft.com/office/officeart/2005/8/layout/orgChart1"/>
    <dgm:cxn modelId="{4E57DFF5-76A1-4837-B59E-98E1FFB33F0E}" type="presParOf" srcId="{FDF7AF2E-4652-4FC8-AA33-5EEA9E7E89E7}" destId="{82842C16-96AF-4F73-A2CA-8F33A40C8B37}" srcOrd="2" destOrd="0" presId="urn:microsoft.com/office/officeart/2005/8/layout/orgChart1"/>
    <dgm:cxn modelId="{EB62272A-D4AD-463A-A135-A798FD994A0E}" type="presParOf" srcId="{AA7DEFA4-778A-4803-978F-132B2C30ECE7}" destId="{93ACD5B1-EB51-4045-91D0-A9580EA14598}" srcOrd="2" destOrd="0" presId="urn:microsoft.com/office/officeart/2005/8/layout/orgChart1"/>
    <dgm:cxn modelId="{84FB7D93-6227-4436-8F24-E531A0ED4AAB}" type="presParOf" srcId="{48E85327-BB09-496E-89E4-538A24560281}" destId="{1DC6ED9A-53B4-4B77-A3CD-40512B6AA1C0}" srcOrd="4" destOrd="0" presId="urn:microsoft.com/office/officeart/2005/8/layout/orgChart1"/>
    <dgm:cxn modelId="{6F5E5ED6-1689-42F3-84EF-DC8CAF9F6B0E}" type="presParOf" srcId="{48E85327-BB09-496E-89E4-538A24560281}" destId="{2B2723F6-B5AC-41A1-9C98-0397C9A27859}" srcOrd="5" destOrd="0" presId="urn:microsoft.com/office/officeart/2005/8/layout/orgChart1"/>
    <dgm:cxn modelId="{CFECCA57-136B-4126-9451-9C2125141A49}" type="presParOf" srcId="{2B2723F6-B5AC-41A1-9C98-0397C9A27859}" destId="{123EEF88-FDDB-444A-A8D1-103107E0D920}" srcOrd="0" destOrd="0" presId="urn:microsoft.com/office/officeart/2005/8/layout/orgChart1"/>
    <dgm:cxn modelId="{F3C3B285-F986-4EAE-A686-D47DE81E0C84}" type="presParOf" srcId="{123EEF88-FDDB-444A-A8D1-103107E0D920}" destId="{0B1D3241-854E-4BBA-A2D2-9F969707119E}" srcOrd="0" destOrd="0" presId="urn:microsoft.com/office/officeart/2005/8/layout/orgChart1"/>
    <dgm:cxn modelId="{73134562-28AA-439A-8FF3-EE25C82BC539}" type="presParOf" srcId="{123EEF88-FDDB-444A-A8D1-103107E0D920}" destId="{5071490A-14C7-451A-9CDC-DA9A5D501324}" srcOrd="1" destOrd="0" presId="urn:microsoft.com/office/officeart/2005/8/layout/orgChart1"/>
    <dgm:cxn modelId="{A0192268-EBA4-482F-A083-CC3F2C028A44}" type="presParOf" srcId="{2B2723F6-B5AC-41A1-9C98-0397C9A27859}" destId="{B4581B54-0B42-4218-9B12-DF605A6A9E32}" srcOrd="1" destOrd="0" presId="urn:microsoft.com/office/officeart/2005/8/layout/orgChart1"/>
    <dgm:cxn modelId="{44ED9FA2-7819-47BE-ADF6-BC50EC6912E3}" type="presParOf" srcId="{B4581B54-0B42-4218-9B12-DF605A6A9E32}" destId="{C626B3C2-C233-48B1-B356-8358A1A62F05}" srcOrd="0" destOrd="0" presId="urn:microsoft.com/office/officeart/2005/8/layout/orgChart1"/>
    <dgm:cxn modelId="{3B8220FD-C5FA-4922-9FA7-E56042F02BA8}" type="presParOf" srcId="{B4581B54-0B42-4218-9B12-DF605A6A9E32}" destId="{C40E1B89-7629-4F09-803F-3D4CF355CF47}" srcOrd="1" destOrd="0" presId="urn:microsoft.com/office/officeart/2005/8/layout/orgChart1"/>
    <dgm:cxn modelId="{248BB7D3-0DF7-404E-9AA8-B7942BD57180}" type="presParOf" srcId="{C40E1B89-7629-4F09-803F-3D4CF355CF47}" destId="{0D9B6D32-528C-4EFD-B692-8E4ED763C8D7}" srcOrd="0" destOrd="0" presId="urn:microsoft.com/office/officeart/2005/8/layout/orgChart1"/>
    <dgm:cxn modelId="{66C3F2B7-FDD7-49B5-9537-B61D761C94F2}" type="presParOf" srcId="{0D9B6D32-528C-4EFD-B692-8E4ED763C8D7}" destId="{9A9777E9-2693-45EF-840F-952185EA304D}" srcOrd="0" destOrd="0" presId="urn:microsoft.com/office/officeart/2005/8/layout/orgChart1"/>
    <dgm:cxn modelId="{69D2C30C-E906-4ED1-8E3E-29AFADA00BB3}" type="presParOf" srcId="{0D9B6D32-528C-4EFD-B692-8E4ED763C8D7}" destId="{20C0D093-0B91-48F6-9EEA-7E3AC274CCD0}" srcOrd="1" destOrd="0" presId="urn:microsoft.com/office/officeart/2005/8/layout/orgChart1"/>
    <dgm:cxn modelId="{E8E92850-93F7-4CA5-9E33-1CB9A8617823}" type="presParOf" srcId="{C40E1B89-7629-4F09-803F-3D4CF355CF47}" destId="{22E76680-D198-46CE-8FCA-C2BF31CB3DEC}" srcOrd="1" destOrd="0" presId="urn:microsoft.com/office/officeart/2005/8/layout/orgChart1"/>
    <dgm:cxn modelId="{319F43B0-41E8-48FD-BAE1-1A8F1B97DDD2}" type="presParOf" srcId="{C40E1B89-7629-4F09-803F-3D4CF355CF47}" destId="{C00147D3-2F07-4F28-B7A8-207AC78F425D}" srcOrd="2" destOrd="0" presId="urn:microsoft.com/office/officeart/2005/8/layout/orgChart1"/>
    <dgm:cxn modelId="{57AE47AE-1148-4E57-BD9B-0FAF2F205AFB}" type="presParOf" srcId="{2B2723F6-B5AC-41A1-9C98-0397C9A27859}" destId="{CAA4B60D-0F51-45F1-AFCD-A76194C96ED3}" srcOrd="2" destOrd="0" presId="urn:microsoft.com/office/officeart/2005/8/layout/orgChart1"/>
    <dgm:cxn modelId="{29F58491-EF6E-4C10-9136-83A94105723B}" type="presParOf" srcId="{48E85327-BB09-496E-89E4-538A24560281}" destId="{0D38B2DE-EB25-4933-85D3-B2345055AF93}" srcOrd="6" destOrd="0" presId="urn:microsoft.com/office/officeart/2005/8/layout/orgChart1"/>
    <dgm:cxn modelId="{38A1D031-CB71-4A59-9465-7CB7ACC2809A}" type="presParOf" srcId="{48E85327-BB09-496E-89E4-538A24560281}" destId="{81B753F3-B778-4421-9474-01E14EFD85B7}" srcOrd="7" destOrd="0" presId="urn:microsoft.com/office/officeart/2005/8/layout/orgChart1"/>
    <dgm:cxn modelId="{97377C1A-195C-481D-A4F5-B58D5E4CBD2C}" type="presParOf" srcId="{81B753F3-B778-4421-9474-01E14EFD85B7}" destId="{F428B27D-2B3A-440C-B77E-D3FCB7585407}" srcOrd="0" destOrd="0" presId="urn:microsoft.com/office/officeart/2005/8/layout/orgChart1"/>
    <dgm:cxn modelId="{34985D0F-9DF4-4241-AE1B-818D6D297B96}" type="presParOf" srcId="{F428B27D-2B3A-440C-B77E-D3FCB7585407}" destId="{0126E02D-93B9-40BD-99B1-B2EC6FBD8FA3}" srcOrd="0" destOrd="0" presId="urn:microsoft.com/office/officeart/2005/8/layout/orgChart1"/>
    <dgm:cxn modelId="{F850AED3-722A-4E9A-AAE4-2F37A00596D0}" type="presParOf" srcId="{F428B27D-2B3A-440C-B77E-D3FCB7585407}" destId="{AC1BCF82-2C50-40B3-AA3F-1E9AF28D7CF2}" srcOrd="1" destOrd="0" presId="urn:microsoft.com/office/officeart/2005/8/layout/orgChart1"/>
    <dgm:cxn modelId="{308C80E6-A9CC-4ADA-9C01-8C852A59475E}" type="presParOf" srcId="{81B753F3-B778-4421-9474-01E14EFD85B7}" destId="{1703BF63-263C-45B0-BA68-587A03A01C4C}" srcOrd="1" destOrd="0" presId="urn:microsoft.com/office/officeart/2005/8/layout/orgChart1"/>
    <dgm:cxn modelId="{51E08374-3180-4235-BEC8-C3AD1BFCC28E}" type="presParOf" srcId="{1703BF63-263C-45B0-BA68-587A03A01C4C}" destId="{8866D362-A6B7-4AE2-8EBE-4329D043B5E8}" srcOrd="0" destOrd="0" presId="urn:microsoft.com/office/officeart/2005/8/layout/orgChart1"/>
    <dgm:cxn modelId="{EF6E3AEF-F25C-4ECD-A7A9-0CA8E3BEE6D8}" type="presParOf" srcId="{1703BF63-263C-45B0-BA68-587A03A01C4C}" destId="{5A1FD38E-B6C2-4193-A2D9-7A988106A266}" srcOrd="1" destOrd="0" presId="urn:microsoft.com/office/officeart/2005/8/layout/orgChart1"/>
    <dgm:cxn modelId="{8521A534-B83F-4A49-AFAD-860CC137A553}" type="presParOf" srcId="{5A1FD38E-B6C2-4193-A2D9-7A988106A266}" destId="{275D4481-EFC3-4F45-B2B9-E01835702E62}" srcOrd="0" destOrd="0" presId="urn:microsoft.com/office/officeart/2005/8/layout/orgChart1"/>
    <dgm:cxn modelId="{67E3CB7E-B9E7-48A7-9858-CAA3FDD2D546}" type="presParOf" srcId="{275D4481-EFC3-4F45-B2B9-E01835702E62}" destId="{E5A33409-E3AF-4E7C-870C-DECA3BAA5CA2}" srcOrd="0" destOrd="0" presId="urn:microsoft.com/office/officeart/2005/8/layout/orgChart1"/>
    <dgm:cxn modelId="{92B6209E-594A-4A0A-A802-566E1CA79105}" type="presParOf" srcId="{275D4481-EFC3-4F45-B2B9-E01835702E62}" destId="{E0E098F1-F7EA-4E98-A9A5-CE3C1246FBC6}" srcOrd="1" destOrd="0" presId="urn:microsoft.com/office/officeart/2005/8/layout/orgChart1"/>
    <dgm:cxn modelId="{3CF39168-682D-415D-991E-9861BE5C72AD}" type="presParOf" srcId="{5A1FD38E-B6C2-4193-A2D9-7A988106A266}" destId="{B857755C-8738-4301-BE6A-4C1633863B92}" srcOrd="1" destOrd="0" presId="urn:microsoft.com/office/officeart/2005/8/layout/orgChart1"/>
    <dgm:cxn modelId="{EF70ECD2-CC14-4210-B798-19342EFFF515}" type="presParOf" srcId="{5A1FD38E-B6C2-4193-A2D9-7A988106A266}" destId="{BF1228C5-B3C5-4EE8-B58C-BFDC4FC6F6FF}" srcOrd="2" destOrd="0" presId="urn:microsoft.com/office/officeart/2005/8/layout/orgChart1"/>
    <dgm:cxn modelId="{97076130-75B3-4C48-8B77-FA047EFBDCC0}" type="presParOf" srcId="{81B753F3-B778-4421-9474-01E14EFD85B7}" destId="{414C37FD-2879-47FD-B5AB-C8B4BFC4CF58}" srcOrd="2" destOrd="0" presId="urn:microsoft.com/office/officeart/2005/8/layout/orgChart1"/>
    <dgm:cxn modelId="{D80F1DC2-430E-4533-B8C7-3C59F02C3A20}" type="presParOf" srcId="{48E85327-BB09-496E-89E4-538A24560281}" destId="{3DB38373-A653-4D84-B892-2207B0206453}" srcOrd="8" destOrd="0" presId="urn:microsoft.com/office/officeart/2005/8/layout/orgChart1"/>
    <dgm:cxn modelId="{BA2DEB36-BB40-4171-8208-4EE53BCC161A}" type="presParOf" srcId="{48E85327-BB09-496E-89E4-538A24560281}" destId="{CC7701D7-09BF-4A08-91EE-755294568640}" srcOrd="9" destOrd="0" presId="urn:microsoft.com/office/officeart/2005/8/layout/orgChart1"/>
    <dgm:cxn modelId="{E761CCC0-23F2-48B8-8B6A-9E2480601476}" type="presParOf" srcId="{CC7701D7-09BF-4A08-91EE-755294568640}" destId="{55400DBA-75CC-43CF-8132-00821CDD8D55}" srcOrd="0" destOrd="0" presId="urn:microsoft.com/office/officeart/2005/8/layout/orgChart1"/>
    <dgm:cxn modelId="{A0454584-2EBD-4CF2-A9DE-73690D42D66D}" type="presParOf" srcId="{55400DBA-75CC-43CF-8132-00821CDD8D55}" destId="{A3B5F1AC-D8FB-41C5-BF79-D09DC78569FD}" srcOrd="0" destOrd="0" presId="urn:microsoft.com/office/officeart/2005/8/layout/orgChart1"/>
    <dgm:cxn modelId="{2B4205FD-412E-479A-A11D-C9B32DAA7F4C}" type="presParOf" srcId="{55400DBA-75CC-43CF-8132-00821CDD8D55}" destId="{C37D8404-252E-4934-B6F6-40950E5C88A2}" srcOrd="1" destOrd="0" presId="urn:microsoft.com/office/officeart/2005/8/layout/orgChart1"/>
    <dgm:cxn modelId="{E039EDAC-BD4E-4B60-BA9D-0C6641C8A597}" type="presParOf" srcId="{CC7701D7-09BF-4A08-91EE-755294568640}" destId="{DAB0FE47-4C27-4EDC-8264-25906C5372D6}" srcOrd="1" destOrd="0" presId="urn:microsoft.com/office/officeart/2005/8/layout/orgChart1"/>
    <dgm:cxn modelId="{1AEA4041-CD45-4170-AC9A-694CABBAF121}" type="presParOf" srcId="{DAB0FE47-4C27-4EDC-8264-25906C5372D6}" destId="{F90BCB46-ECE3-42C3-BFE4-D785EDE88446}" srcOrd="0" destOrd="0" presId="urn:microsoft.com/office/officeart/2005/8/layout/orgChart1"/>
    <dgm:cxn modelId="{E33824D1-B6A2-4F78-97F0-13CE617579D7}" type="presParOf" srcId="{DAB0FE47-4C27-4EDC-8264-25906C5372D6}" destId="{3B9BD446-F15B-44FE-9E06-EBABB4BA1F09}" srcOrd="1" destOrd="0" presId="urn:microsoft.com/office/officeart/2005/8/layout/orgChart1"/>
    <dgm:cxn modelId="{F69ED479-74DA-4C9A-AE00-84D305E78938}" type="presParOf" srcId="{3B9BD446-F15B-44FE-9E06-EBABB4BA1F09}" destId="{52034337-0382-4F71-8D25-A04CB599DA98}" srcOrd="0" destOrd="0" presId="urn:microsoft.com/office/officeart/2005/8/layout/orgChart1"/>
    <dgm:cxn modelId="{5B4622FF-8FD6-44AC-9190-ED189A2377A0}" type="presParOf" srcId="{52034337-0382-4F71-8D25-A04CB599DA98}" destId="{254FCED3-0071-49AF-B53A-5517A0A95672}" srcOrd="0" destOrd="0" presId="urn:microsoft.com/office/officeart/2005/8/layout/orgChart1"/>
    <dgm:cxn modelId="{8C7A248B-CB15-450C-A216-0315AC72F51A}" type="presParOf" srcId="{52034337-0382-4F71-8D25-A04CB599DA98}" destId="{84981B7B-3A8E-4C10-9656-A0F200CFEFDB}" srcOrd="1" destOrd="0" presId="urn:microsoft.com/office/officeart/2005/8/layout/orgChart1"/>
    <dgm:cxn modelId="{51DAC40C-BB0D-4F96-BFA3-6A94AB572EE6}" type="presParOf" srcId="{3B9BD446-F15B-44FE-9E06-EBABB4BA1F09}" destId="{474E2A6A-45F3-44A4-92E4-F13C292FA276}" srcOrd="1" destOrd="0" presId="urn:microsoft.com/office/officeart/2005/8/layout/orgChart1"/>
    <dgm:cxn modelId="{204F491E-B20A-468A-A195-4C1D523C1BCF}" type="presParOf" srcId="{3B9BD446-F15B-44FE-9E06-EBABB4BA1F09}" destId="{E4B009C6-D74C-4A45-B4C5-D156567FF2A9}" srcOrd="2" destOrd="0" presId="urn:microsoft.com/office/officeart/2005/8/layout/orgChart1"/>
    <dgm:cxn modelId="{AFDD079C-3AF3-4AAA-AEFB-BAC8D625C925}" type="presParOf" srcId="{CC7701D7-09BF-4A08-91EE-755294568640}" destId="{42598AA1-7379-4304-B018-041F7A531019}" srcOrd="2" destOrd="0" presId="urn:microsoft.com/office/officeart/2005/8/layout/orgChart1"/>
    <dgm:cxn modelId="{2420EBA2-AF74-428B-A69B-21A1AA722484}" type="presParOf" srcId="{48E85327-BB09-496E-89E4-538A24560281}" destId="{B5894045-5DD5-44E6-ADCB-3397ABE9EF41}" srcOrd="10" destOrd="0" presId="urn:microsoft.com/office/officeart/2005/8/layout/orgChart1"/>
    <dgm:cxn modelId="{A75D7091-9C73-4F23-9696-C3421A8516C6}" type="presParOf" srcId="{48E85327-BB09-496E-89E4-538A24560281}" destId="{BD533DCA-F1DE-45E4-A6BB-5F6B1F59A8A7}" srcOrd="11" destOrd="0" presId="urn:microsoft.com/office/officeart/2005/8/layout/orgChart1"/>
    <dgm:cxn modelId="{F06BD30F-3DEF-48F2-83FD-399CF97F9CEB}" type="presParOf" srcId="{BD533DCA-F1DE-45E4-A6BB-5F6B1F59A8A7}" destId="{94A28D93-245D-42FA-8B56-FFC6E3E355D0}" srcOrd="0" destOrd="0" presId="urn:microsoft.com/office/officeart/2005/8/layout/orgChart1"/>
    <dgm:cxn modelId="{41FB517A-612C-4217-AF4E-84B6FA8F15B3}" type="presParOf" srcId="{94A28D93-245D-42FA-8B56-FFC6E3E355D0}" destId="{F234460D-3DF9-4799-9C94-96FEF823861F}" srcOrd="0" destOrd="0" presId="urn:microsoft.com/office/officeart/2005/8/layout/orgChart1"/>
    <dgm:cxn modelId="{EFE7554B-E2B8-43E8-BB58-49BCC64EB9EF}" type="presParOf" srcId="{94A28D93-245D-42FA-8B56-FFC6E3E355D0}" destId="{6F411C38-C17C-41B8-BEC4-F7C16E80239A}" srcOrd="1" destOrd="0" presId="urn:microsoft.com/office/officeart/2005/8/layout/orgChart1"/>
    <dgm:cxn modelId="{836778FE-9CDD-4A34-AB8A-124C26595B4C}" type="presParOf" srcId="{BD533DCA-F1DE-45E4-A6BB-5F6B1F59A8A7}" destId="{30F0096D-6275-4E05-AA73-A8CE178F5887}" srcOrd="1" destOrd="0" presId="urn:microsoft.com/office/officeart/2005/8/layout/orgChart1"/>
    <dgm:cxn modelId="{9D229A8C-5006-4155-9776-F0D577DDEC3D}" type="presParOf" srcId="{30F0096D-6275-4E05-AA73-A8CE178F5887}" destId="{BF9E49EE-22BA-42CF-8AE5-FA807BBE1103}" srcOrd="0" destOrd="0" presId="urn:microsoft.com/office/officeart/2005/8/layout/orgChart1"/>
    <dgm:cxn modelId="{E0A7F011-982D-46CC-BF0D-84F7217C150C}" type="presParOf" srcId="{30F0096D-6275-4E05-AA73-A8CE178F5887}" destId="{4628733B-BAF2-4FE2-9B97-8E04024CD848}" srcOrd="1" destOrd="0" presId="urn:microsoft.com/office/officeart/2005/8/layout/orgChart1"/>
    <dgm:cxn modelId="{61B8DE67-7DD8-4844-A826-7F8BBEB30DDA}" type="presParOf" srcId="{4628733B-BAF2-4FE2-9B97-8E04024CD848}" destId="{6BD3CB36-6CD2-4BDA-AA9E-E8174A085B80}" srcOrd="0" destOrd="0" presId="urn:microsoft.com/office/officeart/2005/8/layout/orgChart1"/>
    <dgm:cxn modelId="{989723E3-FC7A-40F6-94A7-3AC29D4B07CD}" type="presParOf" srcId="{6BD3CB36-6CD2-4BDA-AA9E-E8174A085B80}" destId="{1148A4B4-5A0A-4DF9-82C7-266E77F84EDC}" srcOrd="0" destOrd="0" presId="urn:microsoft.com/office/officeart/2005/8/layout/orgChart1"/>
    <dgm:cxn modelId="{6A4F21CE-4C8C-41B3-B4DD-4B16B64E972E}" type="presParOf" srcId="{6BD3CB36-6CD2-4BDA-AA9E-E8174A085B80}" destId="{51A73D0F-7C7B-4F36-B38E-D122C511E1C3}" srcOrd="1" destOrd="0" presId="urn:microsoft.com/office/officeart/2005/8/layout/orgChart1"/>
    <dgm:cxn modelId="{955CF57D-F709-4631-9CA3-63D1BC8E76DE}" type="presParOf" srcId="{4628733B-BAF2-4FE2-9B97-8E04024CD848}" destId="{8E73C504-C321-4530-B778-5D2E3FBF4CC8}" srcOrd="1" destOrd="0" presId="urn:microsoft.com/office/officeart/2005/8/layout/orgChart1"/>
    <dgm:cxn modelId="{FC8D3941-C623-42CF-B090-94E4320C9BDC}" type="presParOf" srcId="{4628733B-BAF2-4FE2-9B97-8E04024CD848}" destId="{20C5A5D5-0170-4D10-836E-86385C87BCFD}" srcOrd="2" destOrd="0" presId="urn:microsoft.com/office/officeart/2005/8/layout/orgChart1"/>
    <dgm:cxn modelId="{68B0BBBD-553A-487C-BC41-BBF8253580B4}" type="presParOf" srcId="{BD533DCA-F1DE-45E4-A6BB-5F6B1F59A8A7}" destId="{030DCE06-7C70-4DEC-9F7C-3406821B2F2C}" srcOrd="2" destOrd="0" presId="urn:microsoft.com/office/officeart/2005/8/layout/orgChart1"/>
    <dgm:cxn modelId="{77EE1D4C-04F8-48B3-AEFE-6B290512B60B}" type="presParOf" srcId="{48E85327-BB09-496E-89E4-538A24560281}" destId="{FE689F6E-B453-4131-B53E-AD26B1A2B406}" srcOrd="12" destOrd="0" presId="urn:microsoft.com/office/officeart/2005/8/layout/orgChart1"/>
    <dgm:cxn modelId="{BC6520AA-9CEA-4A25-A482-5296D0DA98DE}" type="presParOf" srcId="{48E85327-BB09-496E-89E4-538A24560281}" destId="{A0E962B5-1BC4-40DA-AE8D-2436E9A9A70B}" srcOrd="13" destOrd="0" presId="urn:microsoft.com/office/officeart/2005/8/layout/orgChart1"/>
    <dgm:cxn modelId="{23954F7C-F3AA-48BA-A1F1-AEE74B100C29}" type="presParOf" srcId="{A0E962B5-1BC4-40DA-AE8D-2436E9A9A70B}" destId="{A702E13F-30AD-47ED-B8BC-A2AB383ADCF7}" srcOrd="0" destOrd="0" presId="urn:microsoft.com/office/officeart/2005/8/layout/orgChart1"/>
    <dgm:cxn modelId="{26F87316-BAA1-4982-B82E-2CA5BBE1FC3F}" type="presParOf" srcId="{A702E13F-30AD-47ED-B8BC-A2AB383ADCF7}" destId="{AD3EA41D-EC0D-4328-9AF5-58723D206DF2}" srcOrd="0" destOrd="0" presId="urn:microsoft.com/office/officeart/2005/8/layout/orgChart1"/>
    <dgm:cxn modelId="{B3B594BC-101D-4E93-A832-4997EB929AFB}" type="presParOf" srcId="{A702E13F-30AD-47ED-B8BC-A2AB383ADCF7}" destId="{60E1F2BD-FBE5-474C-81A4-4326DC6A9788}" srcOrd="1" destOrd="0" presId="urn:microsoft.com/office/officeart/2005/8/layout/orgChart1"/>
    <dgm:cxn modelId="{13C23153-2159-4772-A735-21C2544F2028}" type="presParOf" srcId="{A0E962B5-1BC4-40DA-AE8D-2436E9A9A70B}" destId="{F2A075C2-255A-4457-A1C6-38FD4958A26F}" srcOrd="1" destOrd="0" presId="urn:microsoft.com/office/officeart/2005/8/layout/orgChart1"/>
    <dgm:cxn modelId="{0AD89E4F-E001-4220-8637-ADBADD30FE50}" type="presParOf" srcId="{F2A075C2-255A-4457-A1C6-38FD4958A26F}" destId="{DC8E9898-6FCC-4FCF-9295-0BF4F0E8446F}" srcOrd="0" destOrd="0" presId="urn:microsoft.com/office/officeart/2005/8/layout/orgChart1"/>
    <dgm:cxn modelId="{E5E5A940-3935-4FBD-8868-FECCBDEFCB30}" type="presParOf" srcId="{F2A075C2-255A-4457-A1C6-38FD4958A26F}" destId="{D688CA1E-0BB5-4509-A876-61F2DA4B36C7}" srcOrd="1" destOrd="0" presId="urn:microsoft.com/office/officeart/2005/8/layout/orgChart1"/>
    <dgm:cxn modelId="{5E9BDC23-7777-4454-A763-DB2207757DE6}" type="presParOf" srcId="{D688CA1E-0BB5-4509-A876-61F2DA4B36C7}" destId="{A13A40C8-3E55-4A57-94F7-58EFE035EFBE}" srcOrd="0" destOrd="0" presId="urn:microsoft.com/office/officeart/2005/8/layout/orgChart1"/>
    <dgm:cxn modelId="{99E43AB8-58BD-4EB1-9C42-156336E53F67}" type="presParOf" srcId="{A13A40C8-3E55-4A57-94F7-58EFE035EFBE}" destId="{1FD09789-336C-49D1-B4C0-46DF30956E3A}" srcOrd="0" destOrd="0" presId="urn:microsoft.com/office/officeart/2005/8/layout/orgChart1"/>
    <dgm:cxn modelId="{85838C50-C773-4130-8669-E67374ECC3F4}" type="presParOf" srcId="{A13A40C8-3E55-4A57-94F7-58EFE035EFBE}" destId="{1E15D7AB-0E76-46E3-9888-CB466A08B841}" srcOrd="1" destOrd="0" presId="urn:microsoft.com/office/officeart/2005/8/layout/orgChart1"/>
    <dgm:cxn modelId="{6E2C13AD-A0A4-405F-A527-089AF7E42437}" type="presParOf" srcId="{D688CA1E-0BB5-4509-A876-61F2DA4B36C7}" destId="{CB526F59-4087-47BD-B6C1-335F5993D66C}" srcOrd="1" destOrd="0" presId="urn:microsoft.com/office/officeart/2005/8/layout/orgChart1"/>
    <dgm:cxn modelId="{489DA324-B87B-4983-B5F9-0F17DD4DF905}" type="presParOf" srcId="{D688CA1E-0BB5-4509-A876-61F2DA4B36C7}" destId="{54CDAE71-67A7-4734-AB2B-010A5A379B3F}" srcOrd="2" destOrd="0" presId="urn:microsoft.com/office/officeart/2005/8/layout/orgChart1"/>
    <dgm:cxn modelId="{2BC1BC95-22EB-4BA6-8749-8E5F3A652756}" type="presParOf" srcId="{A0E962B5-1BC4-40DA-AE8D-2436E9A9A70B}" destId="{9AB425C6-9C57-4BF4-B534-A1BC63479DD2}" srcOrd="2" destOrd="0" presId="urn:microsoft.com/office/officeart/2005/8/layout/orgChart1"/>
    <dgm:cxn modelId="{2CF79330-98E6-4564-B9D4-004D83C32942}" type="presParOf" srcId="{EAFB5076-904D-4BB7-A016-DE3C80F7DC5B}" destId="{A88F0E1E-6675-4DD5-B433-83556536DC6E}" srcOrd="2" destOrd="0" presId="urn:microsoft.com/office/officeart/2005/8/layout/orgChart1"/>
    <dgm:cxn modelId="{AFCAEC9F-BBC5-4866-A6D7-D2D83324EEFC}" type="presParOf" srcId="{A88F0E1E-6675-4DD5-B433-83556536DC6E}" destId="{5450E511-566B-4EC8-AE99-56645FF60295}" srcOrd="0" destOrd="0" presId="urn:microsoft.com/office/officeart/2005/8/layout/orgChart1"/>
    <dgm:cxn modelId="{7679A49D-58BF-471B-AE8C-857BADA5457E}" type="presParOf" srcId="{A88F0E1E-6675-4DD5-B433-83556536DC6E}" destId="{4746B8A2-5267-4CC8-9E75-8D7B96467E13}" srcOrd="1" destOrd="0" presId="urn:microsoft.com/office/officeart/2005/8/layout/orgChart1"/>
    <dgm:cxn modelId="{D8D880AA-69A8-4852-91CE-14DEB28AC2EF}" type="presParOf" srcId="{4746B8A2-5267-4CC8-9E75-8D7B96467E13}" destId="{1C21425A-9D2E-4951-A99C-8B91BAA17567}" srcOrd="0" destOrd="0" presId="urn:microsoft.com/office/officeart/2005/8/layout/orgChart1"/>
    <dgm:cxn modelId="{71737AF2-43DF-45C4-89C3-7BEFC135B235}" type="presParOf" srcId="{1C21425A-9D2E-4951-A99C-8B91BAA17567}" destId="{A4429B51-C4A6-41FF-946E-6F91AED01035}" srcOrd="0" destOrd="0" presId="urn:microsoft.com/office/officeart/2005/8/layout/orgChart1"/>
    <dgm:cxn modelId="{F9A4DF59-DF49-4B9C-96AB-CB16D3C630A6}" type="presParOf" srcId="{1C21425A-9D2E-4951-A99C-8B91BAA17567}" destId="{9AA76EE3-F130-440A-A47C-EE417BFD0270}" srcOrd="1" destOrd="0" presId="urn:microsoft.com/office/officeart/2005/8/layout/orgChart1"/>
    <dgm:cxn modelId="{28B7C652-416E-4FA8-9C1A-0B5917B6206B}" type="presParOf" srcId="{4746B8A2-5267-4CC8-9E75-8D7B96467E13}" destId="{516CCF7F-163C-4966-972D-A26160359EAB}" srcOrd="1" destOrd="0" presId="urn:microsoft.com/office/officeart/2005/8/layout/orgChart1"/>
    <dgm:cxn modelId="{16E9E00F-0876-45FD-A393-932FADAED782}" type="presParOf" srcId="{4746B8A2-5267-4CC8-9E75-8D7B96467E13}" destId="{E8195E9E-8353-456F-ABB4-EA02149290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B88D7F-7924-4DA8-BDBD-617877A90A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9DECBC-FE0F-4110-A6B5-D3F1F5DCD6D2}">
      <dgm:prSet phldrT="[Text]" custT="1"/>
      <dgm:spPr/>
      <dgm:t>
        <a:bodyPr/>
        <a:lstStyle/>
        <a:p>
          <a:r>
            <a:rPr lang="en-US" sz="2000" dirty="0" smtClean="0"/>
            <a:t>Head Of IT</a:t>
          </a:r>
          <a:endParaRPr lang="en-US" sz="2000" dirty="0"/>
        </a:p>
      </dgm:t>
    </dgm:pt>
    <dgm:pt modelId="{41CC3FFB-37EC-46F3-87A7-60C256F74FF5}" type="parTrans" cxnId="{F3C183BE-5737-4796-9C95-944E65F6C39F}">
      <dgm:prSet/>
      <dgm:spPr/>
      <dgm:t>
        <a:bodyPr/>
        <a:lstStyle/>
        <a:p>
          <a:endParaRPr lang="en-US" sz="4400"/>
        </a:p>
      </dgm:t>
    </dgm:pt>
    <dgm:pt modelId="{B9FA9E37-76C8-49A2-8DA0-030909B23809}" type="sibTrans" cxnId="{F3C183BE-5737-4796-9C95-944E65F6C39F}">
      <dgm:prSet/>
      <dgm:spPr/>
      <dgm:t>
        <a:bodyPr/>
        <a:lstStyle/>
        <a:p>
          <a:endParaRPr lang="en-US" sz="4400"/>
        </a:p>
      </dgm:t>
    </dgm:pt>
    <dgm:pt modelId="{552B4C4F-8A9D-4A03-BD4A-CCEEFCAAFCEF}">
      <dgm:prSet phldrT="[Text]" custT="1"/>
      <dgm:spPr/>
      <dgm:t>
        <a:bodyPr/>
        <a:lstStyle/>
        <a:p>
          <a:r>
            <a:rPr lang="en-US" sz="2000" dirty="0" smtClean="0"/>
            <a:t>Head Of </a:t>
          </a:r>
        </a:p>
        <a:p>
          <a:r>
            <a:rPr lang="en-US" sz="2000" dirty="0" smtClean="0"/>
            <a:t>IT Infrastructure</a:t>
          </a:r>
          <a:endParaRPr lang="en-US" sz="2000" dirty="0"/>
        </a:p>
      </dgm:t>
    </dgm:pt>
    <dgm:pt modelId="{A0466681-212F-4293-A9CC-28C18B16D837}" type="parTrans" cxnId="{F1D07541-EB61-4B05-A5AD-1C185C24CE5D}">
      <dgm:prSet/>
      <dgm:spPr/>
      <dgm:t>
        <a:bodyPr/>
        <a:lstStyle/>
        <a:p>
          <a:endParaRPr lang="en-US" sz="4400"/>
        </a:p>
      </dgm:t>
    </dgm:pt>
    <dgm:pt modelId="{ACFE1047-952C-4060-B35D-ABA71AB318EB}" type="sibTrans" cxnId="{F1D07541-EB61-4B05-A5AD-1C185C24CE5D}">
      <dgm:prSet/>
      <dgm:spPr/>
      <dgm:t>
        <a:bodyPr/>
        <a:lstStyle/>
        <a:p>
          <a:endParaRPr lang="en-US" sz="4400"/>
        </a:p>
      </dgm:t>
    </dgm:pt>
    <dgm:pt modelId="{0760DAAF-5FCF-4D42-B342-9B51C4DA47E7}">
      <dgm:prSet phldrT="[Text]" custT="1"/>
      <dgm:spPr/>
      <dgm:t>
        <a:bodyPr/>
        <a:lstStyle/>
        <a:p>
          <a:r>
            <a:rPr lang="en-US" sz="2000" dirty="0" smtClean="0"/>
            <a:t>Head  Of Applications</a:t>
          </a:r>
          <a:endParaRPr lang="en-US" sz="2000" dirty="0"/>
        </a:p>
      </dgm:t>
    </dgm:pt>
    <dgm:pt modelId="{FB0032F3-A7A6-46CD-A964-3BF1029149E8}" type="parTrans" cxnId="{6A8E7B35-F15B-4DDD-B055-72C95EA6DB0B}">
      <dgm:prSet/>
      <dgm:spPr/>
      <dgm:t>
        <a:bodyPr/>
        <a:lstStyle/>
        <a:p>
          <a:endParaRPr lang="en-US" sz="4400"/>
        </a:p>
      </dgm:t>
    </dgm:pt>
    <dgm:pt modelId="{CDFB47C9-8BE2-43B8-B711-C67CAE7E68AE}" type="sibTrans" cxnId="{6A8E7B35-F15B-4DDD-B055-72C95EA6DB0B}">
      <dgm:prSet/>
      <dgm:spPr/>
      <dgm:t>
        <a:bodyPr/>
        <a:lstStyle/>
        <a:p>
          <a:endParaRPr lang="en-US" sz="4400"/>
        </a:p>
      </dgm:t>
    </dgm:pt>
    <dgm:pt modelId="{FB989DB6-95E3-48C6-AF77-AF6D4C5A4B56}">
      <dgm:prSet custT="1"/>
      <dgm:spPr/>
      <dgm:t>
        <a:bodyPr/>
        <a:lstStyle/>
        <a:p>
          <a:r>
            <a:rPr lang="en-US" sz="2000" dirty="0" smtClean="0"/>
            <a:t>All IT Infrastructure, Servers, </a:t>
          </a:r>
        </a:p>
        <a:p>
          <a:r>
            <a:rPr lang="en-US" sz="2000" dirty="0" smtClean="0"/>
            <a:t>Data Center</a:t>
          </a:r>
          <a:endParaRPr lang="en-US" sz="2000" dirty="0"/>
        </a:p>
      </dgm:t>
    </dgm:pt>
    <dgm:pt modelId="{246BD97A-90DB-4084-8D05-9C378337CE62}" type="parTrans" cxnId="{D5B25008-C845-49A4-AD49-AAF188CB51BF}">
      <dgm:prSet/>
      <dgm:spPr/>
      <dgm:t>
        <a:bodyPr/>
        <a:lstStyle/>
        <a:p>
          <a:endParaRPr lang="en-US" sz="4400"/>
        </a:p>
      </dgm:t>
    </dgm:pt>
    <dgm:pt modelId="{1E5B18BE-0AD9-456B-A160-584370CD7492}" type="sibTrans" cxnId="{D5B25008-C845-49A4-AD49-AAF188CB51BF}">
      <dgm:prSet/>
      <dgm:spPr/>
      <dgm:t>
        <a:bodyPr/>
        <a:lstStyle/>
        <a:p>
          <a:endParaRPr lang="en-US" sz="4400"/>
        </a:p>
      </dgm:t>
    </dgm:pt>
    <dgm:pt modelId="{946D6B25-C42C-48D6-A8F1-020C577B4D40}">
      <dgm:prSet custT="1"/>
      <dgm:spPr/>
      <dgm:t>
        <a:bodyPr/>
        <a:lstStyle/>
        <a:p>
          <a:r>
            <a:rPr lang="en-US" sz="2000" dirty="0" smtClean="0"/>
            <a:t>Software Acquisition &amp; Dev., Databases </a:t>
          </a:r>
          <a:endParaRPr lang="en-US" sz="2000" dirty="0"/>
        </a:p>
      </dgm:t>
    </dgm:pt>
    <dgm:pt modelId="{8BBFB3E8-27C1-4D0C-A5F8-AF288BBED5F2}" type="parTrans" cxnId="{87D3966C-7372-4505-A3B5-54301D4ED171}">
      <dgm:prSet/>
      <dgm:spPr/>
      <dgm:t>
        <a:bodyPr/>
        <a:lstStyle/>
        <a:p>
          <a:endParaRPr lang="en-US" sz="4400"/>
        </a:p>
      </dgm:t>
    </dgm:pt>
    <dgm:pt modelId="{22FD5AAD-D628-455C-BE11-9C7807DCDA81}" type="sibTrans" cxnId="{87D3966C-7372-4505-A3B5-54301D4ED171}">
      <dgm:prSet/>
      <dgm:spPr/>
      <dgm:t>
        <a:bodyPr/>
        <a:lstStyle/>
        <a:p>
          <a:endParaRPr lang="en-US" sz="4400"/>
        </a:p>
      </dgm:t>
    </dgm:pt>
    <dgm:pt modelId="{4E1C4D7E-EDC3-44D7-BE17-36F621626F94}">
      <dgm:prSet custT="1"/>
      <dgm:spPr/>
      <dgm:t>
        <a:bodyPr/>
        <a:lstStyle/>
        <a:p>
          <a:r>
            <a:rPr lang="en-US" sz="2000" dirty="0" smtClean="0"/>
            <a:t>Head Of IT Support</a:t>
          </a:r>
          <a:endParaRPr lang="en-US" sz="2000" dirty="0"/>
        </a:p>
      </dgm:t>
    </dgm:pt>
    <dgm:pt modelId="{A98AA68E-422D-4C1C-8DBE-624BE725EB46}" type="parTrans" cxnId="{56125CBD-21FA-4483-A4F1-BC73EE9166D1}">
      <dgm:prSet/>
      <dgm:spPr/>
      <dgm:t>
        <a:bodyPr/>
        <a:lstStyle/>
        <a:p>
          <a:endParaRPr lang="en-US" sz="3200"/>
        </a:p>
      </dgm:t>
    </dgm:pt>
    <dgm:pt modelId="{C6C3BAD4-ACA8-4F81-80B5-BC06418DCE9F}" type="sibTrans" cxnId="{56125CBD-21FA-4483-A4F1-BC73EE9166D1}">
      <dgm:prSet/>
      <dgm:spPr/>
      <dgm:t>
        <a:bodyPr/>
        <a:lstStyle/>
        <a:p>
          <a:endParaRPr lang="en-US" sz="3200"/>
        </a:p>
      </dgm:t>
    </dgm:pt>
    <dgm:pt modelId="{206E8409-20A7-4544-A924-35301BA256F2}">
      <dgm:prSet custT="1"/>
      <dgm:spPr/>
      <dgm:t>
        <a:bodyPr/>
        <a:lstStyle/>
        <a:p>
          <a:r>
            <a:rPr lang="en-US" sz="2000" dirty="0" smtClean="0"/>
            <a:t>All Internal &amp; Customer Support Functions, Helpdesk</a:t>
          </a:r>
          <a:endParaRPr lang="en-US" sz="2000" dirty="0"/>
        </a:p>
      </dgm:t>
    </dgm:pt>
    <dgm:pt modelId="{9C725BDC-7535-443E-BDC0-AA8D6DCAD9EC}" type="parTrans" cxnId="{0861DCCE-9D19-4253-9138-A6440EBBAEAF}">
      <dgm:prSet/>
      <dgm:spPr/>
      <dgm:t>
        <a:bodyPr/>
        <a:lstStyle/>
        <a:p>
          <a:endParaRPr lang="en-US" sz="3200"/>
        </a:p>
      </dgm:t>
    </dgm:pt>
    <dgm:pt modelId="{A971958D-B56B-42C3-B1DE-89BF46EB99E1}" type="sibTrans" cxnId="{0861DCCE-9D19-4253-9138-A6440EBBAEAF}">
      <dgm:prSet/>
      <dgm:spPr/>
      <dgm:t>
        <a:bodyPr/>
        <a:lstStyle/>
        <a:p>
          <a:endParaRPr lang="en-US" sz="3200"/>
        </a:p>
      </dgm:t>
    </dgm:pt>
    <dgm:pt modelId="{9AC372D8-F26F-49AC-83B7-39D87A963309}" type="pres">
      <dgm:prSet presAssocID="{18B88D7F-7924-4DA8-BDBD-617877A90A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FB5076-904D-4BB7-A016-DE3C80F7DC5B}" type="pres">
      <dgm:prSet presAssocID="{479DECBC-FE0F-4110-A6B5-D3F1F5DCD6D2}" presName="hierRoot1" presStyleCnt="0">
        <dgm:presLayoutVars>
          <dgm:hierBranch val="init"/>
        </dgm:presLayoutVars>
      </dgm:prSet>
      <dgm:spPr/>
    </dgm:pt>
    <dgm:pt modelId="{65E206B5-AA9C-4075-8653-CA64EA89134A}" type="pres">
      <dgm:prSet presAssocID="{479DECBC-FE0F-4110-A6B5-D3F1F5DCD6D2}" presName="rootComposite1" presStyleCnt="0"/>
      <dgm:spPr/>
    </dgm:pt>
    <dgm:pt modelId="{2DCC9969-98D8-45BD-8B68-D7331399EEC0}" type="pres">
      <dgm:prSet presAssocID="{479DECBC-FE0F-4110-A6B5-D3F1F5DCD6D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9B1284-6463-4481-A8B1-9056166D9704}" type="pres">
      <dgm:prSet presAssocID="{479DECBC-FE0F-4110-A6B5-D3F1F5DCD6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8E85327-BB09-496E-89E4-538A24560281}" type="pres">
      <dgm:prSet presAssocID="{479DECBC-FE0F-4110-A6B5-D3F1F5DCD6D2}" presName="hierChild2" presStyleCnt="0"/>
      <dgm:spPr/>
    </dgm:pt>
    <dgm:pt modelId="{665D6403-ECA0-4FA8-823A-8BC4FB6CEE6E}" type="pres">
      <dgm:prSet presAssocID="{A0466681-212F-4293-A9CC-28C18B16D837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40CFB5B-3F7C-4BEB-ADB3-3A65C98DC3F5}" type="pres">
      <dgm:prSet presAssocID="{552B4C4F-8A9D-4A03-BD4A-CCEEFCAAFCEF}" presName="hierRoot2" presStyleCnt="0">
        <dgm:presLayoutVars>
          <dgm:hierBranch val="init"/>
        </dgm:presLayoutVars>
      </dgm:prSet>
      <dgm:spPr/>
    </dgm:pt>
    <dgm:pt modelId="{22024903-F497-4CAB-B8E8-4475E18334B7}" type="pres">
      <dgm:prSet presAssocID="{552B4C4F-8A9D-4A03-BD4A-CCEEFCAAFCEF}" presName="rootComposite" presStyleCnt="0"/>
      <dgm:spPr/>
    </dgm:pt>
    <dgm:pt modelId="{6A0F40B7-F225-4340-A95F-47BFE98A57C9}" type="pres">
      <dgm:prSet presAssocID="{552B4C4F-8A9D-4A03-BD4A-CCEEFCAAFCE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907632-6E17-4AF9-B6E1-D3A6FEF3EA35}" type="pres">
      <dgm:prSet presAssocID="{552B4C4F-8A9D-4A03-BD4A-CCEEFCAAFCEF}" presName="rootConnector" presStyleLbl="node2" presStyleIdx="0" presStyleCnt="3"/>
      <dgm:spPr/>
      <dgm:t>
        <a:bodyPr/>
        <a:lstStyle/>
        <a:p>
          <a:endParaRPr lang="en-US"/>
        </a:p>
      </dgm:t>
    </dgm:pt>
    <dgm:pt modelId="{1D8915AB-8E49-4367-B86B-DCD6C2E56424}" type="pres">
      <dgm:prSet presAssocID="{552B4C4F-8A9D-4A03-BD4A-CCEEFCAAFCEF}" presName="hierChild4" presStyleCnt="0"/>
      <dgm:spPr/>
    </dgm:pt>
    <dgm:pt modelId="{833CAA34-FC12-4ECB-8CA0-020F9CD54167}" type="pres">
      <dgm:prSet presAssocID="{246BD97A-90DB-4084-8D05-9C378337CE62}" presName="Name37" presStyleLbl="parChTrans1D3" presStyleIdx="0" presStyleCnt="3"/>
      <dgm:spPr/>
      <dgm:t>
        <a:bodyPr/>
        <a:lstStyle/>
        <a:p>
          <a:endParaRPr lang="en-US"/>
        </a:p>
      </dgm:t>
    </dgm:pt>
    <dgm:pt modelId="{F909A2A1-C67E-4C3B-900F-62A15D35EE2A}" type="pres">
      <dgm:prSet presAssocID="{FB989DB6-95E3-48C6-AF77-AF6D4C5A4B56}" presName="hierRoot2" presStyleCnt="0">
        <dgm:presLayoutVars>
          <dgm:hierBranch val="init"/>
        </dgm:presLayoutVars>
      </dgm:prSet>
      <dgm:spPr/>
    </dgm:pt>
    <dgm:pt modelId="{DBC42D25-0324-4357-9E1A-AD525949B75B}" type="pres">
      <dgm:prSet presAssocID="{FB989DB6-95E3-48C6-AF77-AF6D4C5A4B56}" presName="rootComposite" presStyleCnt="0"/>
      <dgm:spPr/>
    </dgm:pt>
    <dgm:pt modelId="{5AD31335-31F7-45EB-AB27-D68F14810184}" type="pres">
      <dgm:prSet presAssocID="{FB989DB6-95E3-48C6-AF77-AF6D4C5A4B56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4C8BBD-E53C-4024-B96D-8F18A533A7F0}" type="pres">
      <dgm:prSet presAssocID="{FB989DB6-95E3-48C6-AF77-AF6D4C5A4B56}" presName="rootConnector" presStyleLbl="node3" presStyleIdx="0" presStyleCnt="3"/>
      <dgm:spPr/>
      <dgm:t>
        <a:bodyPr/>
        <a:lstStyle/>
        <a:p>
          <a:endParaRPr lang="en-US"/>
        </a:p>
      </dgm:t>
    </dgm:pt>
    <dgm:pt modelId="{F22742B9-5F2D-48AA-8D53-D1AE513A0EF0}" type="pres">
      <dgm:prSet presAssocID="{FB989DB6-95E3-48C6-AF77-AF6D4C5A4B56}" presName="hierChild4" presStyleCnt="0"/>
      <dgm:spPr/>
    </dgm:pt>
    <dgm:pt modelId="{9F5747EA-0DBD-410F-A44D-8FB5262662F7}" type="pres">
      <dgm:prSet presAssocID="{FB989DB6-95E3-48C6-AF77-AF6D4C5A4B56}" presName="hierChild5" presStyleCnt="0"/>
      <dgm:spPr/>
    </dgm:pt>
    <dgm:pt modelId="{03FF9DED-7872-48A7-85C2-915D8D3A2026}" type="pres">
      <dgm:prSet presAssocID="{552B4C4F-8A9D-4A03-BD4A-CCEEFCAAFCEF}" presName="hierChild5" presStyleCnt="0"/>
      <dgm:spPr/>
    </dgm:pt>
    <dgm:pt modelId="{1DC6ED9A-53B4-4B77-A3CD-40512B6AA1C0}" type="pres">
      <dgm:prSet presAssocID="{FB0032F3-A7A6-46CD-A964-3BF1029149E8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B2723F6-B5AC-41A1-9C98-0397C9A27859}" type="pres">
      <dgm:prSet presAssocID="{0760DAAF-5FCF-4D42-B342-9B51C4DA47E7}" presName="hierRoot2" presStyleCnt="0">
        <dgm:presLayoutVars>
          <dgm:hierBranch val="init"/>
        </dgm:presLayoutVars>
      </dgm:prSet>
      <dgm:spPr/>
    </dgm:pt>
    <dgm:pt modelId="{123EEF88-FDDB-444A-A8D1-103107E0D920}" type="pres">
      <dgm:prSet presAssocID="{0760DAAF-5FCF-4D42-B342-9B51C4DA47E7}" presName="rootComposite" presStyleCnt="0"/>
      <dgm:spPr/>
    </dgm:pt>
    <dgm:pt modelId="{0B1D3241-854E-4BBA-A2D2-9F969707119E}" type="pres">
      <dgm:prSet presAssocID="{0760DAAF-5FCF-4D42-B342-9B51C4DA47E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71490A-14C7-451A-9CDC-DA9A5D501324}" type="pres">
      <dgm:prSet presAssocID="{0760DAAF-5FCF-4D42-B342-9B51C4DA47E7}" presName="rootConnector" presStyleLbl="node2" presStyleIdx="1" presStyleCnt="3"/>
      <dgm:spPr/>
      <dgm:t>
        <a:bodyPr/>
        <a:lstStyle/>
        <a:p>
          <a:endParaRPr lang="en-US"/>
        </a:p>
      </dgm:t>
    </dgm:pt>
    <dgm:pt modelId="{B4581B54-0B42-4218-9B12-DF605A6A9E32}" type="pres">
      <dgm:prSet presAssocID="{0760DAAF-5FCF-4D42-B342-9B51C4DA47E7}" presName="hierChild4" presStyleCnt="0"/>
      <dgm:spPr/>
    </dgm:pt>
    <dgm:pt modelId="{C626B3C2-C233-48B1-B356-8358A1A62F05}" type="pres">
      <dgm:prSet presAssocID="{8BBFB3E8-27C1-4D0C-A5F8-AF288BBED5F2}" presName="Name37" presStyleLbl="parChTrans1D3" presStyleIdx="1" presStyleCnt="3"/>
      <dgm:spPr/>
      <dgm:t>
        <a:bodyPr/>
        <a:lstStyle/>
        <a:p>
          <a:endParaRPr lang="en-US"/>
        </a:p>
      </dgm:t>
    </dgm:pt>
    <dgm:pt modelId="{C40E1B89-7629-4F09-803F-3D4CF355CF47}" type="pres">
      <dgm:prSet presAssocID="{946D6B25-C42C-48D6-A8F1-020C577B4D40}" presName="hierRoot2" presStyleCnt="0">
        <dgm:presLayoutVars>
          <dgm:hierBranch val="init"/>
        </dgm:presLayoutVars>
      </dgm:prSet>
      <dgm:spPr/>
    </dgm:pt>
    <dgm:pt modelId="{0D9B6D32-528C-4EFD-B692-8E4ED763C8D7}" type="pres">
      <dgm:prSet presAssocID="{946D6B25-C42C-48D6-A8F1-020C577B4D40}" presName="rootComposite" presStyleCnt="0"/>
      <dgm:spPr/>
    </dgm:pt>
    <dgm:pt modelId="{9A9777E9-2693-45EF-840F-952185EA304D}" type="pres">
      <dgm:prSet presAssocID="{946D6B25-C42C-48D6-A8F1-020C577B4D40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0D093-0B91-48F6-9EEA-7E3AC274CCD0}" type="pres">
      <dgm:prSet presAssocID="{946D6B25-C42C-48D6-A8F1-020C577B4D40}" presName="rootConnector" presStyleLbl="node3" presStyleIdx="1" presStyleCnt="3"/>
      <dgm:spPr/>
      <dgm:t>
        <a:bodyPr/>
        <a:lstStyle/>
        <a:p>
          <a:endParaRPr lang="en-US"/>
        </a:p>
      </dgm:t>
    </dgm:pt>
    <dgm:pt modelId="{22E76680-D198-46CE-8FCA-C2BF31CB3DEC}" type="pres">
      <dgm:prSet presAssocID="{946D6B25-C42C-48D6-A8F1-020C577B4D40}" presName="hierChild4" presStyleCnt="0"/>
      <dgm:spPr/>
    </dgm:pt>
    <dgm:pt modelId="{C00147D3-2F07-4F28-B7A8-207AC78F425D}" type="pres">
      <dgm:prSet presAssocID="{946D6B25-C42C-48D6-A8F1-020C577B4D40}" presName="hierChild5" presStyleCnt="0"/>
      <dgm:spPr/>
    </dgm:pt>
    <dgm:pt modelId="{CAA4B60D-0F51-45F1-AFCD-A76194C96ED3}" type="pres">
      <dgm:prSet presAssocID="{0760DAAF-5FCF-4D42-B342-9B51C4DA47E7}" presName="hierChild5" presStyleCnt="0"/>
      <dgm:spPr/>
    </dgm:pt>
    <dgm:pt modelId="{FE689F6E-B453-4131-B53E-AD26B1A2B406}" type="pres">
      <dgm:prSet presAssocID="{A98AA68E-422D-4C1C-8DBE-624BE725EB46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0E962B5-1BC4-40DA-AE8D-2436E9A9A70B}" type="pres">
      <dgm:prSet presAssocID="{4E1C4D7E-EDC3-44D7-BE17-36F621626F94}" presName="hierRoot2" presStyleCnt="0">
        <dgm:presLayoutVars>
          <dgm:hierBranch val="init"/>
        </dgm:presLayoutVars>
      </dgm:prSet>
      <dgm:spPr/>
    </dgm:pt>
    <dgm:pt modelId="{A702E13F-30AD-47ED-B8BC-A2AB383ADCF7}" type="pres">
      <dgm:prSet presAssocID="{4E1C4D7E-EDC3-44D7-BE17-36F621626F94}" presName="rootComposite" presStyleCnt="0"/>
      <dgm:spPr/>
    </dgm:pt>
    <dgm:pt modelId="{AD3EA41D-EC0D-4328-9AF5-58723D206DF2}" type="pres">
      <dgm:prSet presAssocID="{4E1C4D7E-EDC3-44D7-BE17-36F621626F9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E1F2BD-FBE5-474C-81A4-4326DC6A9788}" type="pres">
      <dgm:prSet presAssocID="{4E1C4D7E-EDC3-44D7-BE17-36F621626F94}" presName="rootConnector" presStyleLbl="node2" presStyleIdx="2" presStyleCnt="3"/>
      <dgm:spPr/>
      <dgm:t>
        <a:bodyPr/>
        <a:lstStyle/>
        <a:p>
          <a:endParaRPr lang="en-US"/>
        </a:p>
      </dgm:t>
    </dgm:pt>
    <dgm:pt modelId="{F2A075C2-255A-4457-A1C6-38FD4958A26F}" type="pres">
      <dgm:prSet presAssocID="{4E1C4D7E-EDC3-44D7-BE17-36F621626F94}" presName="hierChild4" presStyleCnt="0"/>
      <dgm:spPr/>
    </dgm:pt>
    <dgm:pt modelId="{DC8E9898-6FCC-4FCF-9295-0BF4F0E8446F}" type="pres">
      <dgm:prSet presAssocID="{9C725BDC-7535-443E-BDC0-AA8D6DCAD9E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D688CA1E-0BB5-4509-A876-61F2DA4B36C7}" type="pres">
      <dgm:prSet presAssocID="{206E8409-20A7-4544-A924-35301BA256F2}" presName="hierRoot2" presStyleCnt="0">
        <dgm:presLayoutVars>
          <dgm:hierBranch val="init"/>
        </dgm:presLayoutVars>
      </dgm:prSet>
      <dgm:spPr/>
    </dgm:pt>
    <dgm:pt modelId="{A13A40C8-3E55-4A57-94F7-58EFE035EFBE}" type="pres">
      <dgm:prSet presAssocID="{206E8409-20A7-4544-A924-35301BA256F2}" presName="rootComposite" presStyleCnt="0"/>
      <dgm:spPr/>
    </dgm:pt>
    <dgm:pt modelId="{1FD09789-336C-49D1-B4C0-46DF30956E3A}" type="pres">
      <dgm:prSet presAssocID="{206E8409-20A7-4544-A924-35301BA256F2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15D7AB-0E76-46E3-9888-CB466A08B841}" type="pres">
      <dgm:prSet presAssocID="{206E8409-20A7-4544-A924-35301BA256F2}" presName="rootConnector" presStyleLbl="node3" presStyleIdx="2" presStyleCnt="3"/>
      <dgm:spPr/>
      <dgm:t>
        <a:bodyPr/>
        <a:lstStyle/>
        <a:p>
          <a:endParaRPr lang="en-US"/>
        </a:p>
      </dgm:t>
    </dgm:pt>
    <dgm:pt modelId="{CB526F59-4087-47BD-B6C1-335F5993D66C}" type="pres">
      <dgm:prSet presAssocID="{206E8409-20A7-4544-A924-35301BA256F2}" presName="hierChild4" presStyleCnt="0"/>
      <dgm:spPr/>
    </dgm:pt>
    <dgm:pt modelId="{54CDAE71-67A7-4734-AB2B-010A5A379B3F}" type="pres">
      <dgm:prSet presAssocID="{206E8409-20A7-4544-A924-35301BA256F2}" presName="hierChild5" presStyleCnt="0"/>
      <dgm:spPr/>
    </dgm:pt>
    <dgm:pt modelId="{9AB425C6-9C57-4BF4-B534-A1BC63479DD2}" type="pres">
      <dgm:prSet presAssocID="{4E1C4D7E-EDC3-44D7-BE17-36F621626F94}" presName="hierChild5" presStyleCnt="0"/>
      <dgm:spPr/>
    </dgm:pt>
    <dgm:pt modelId="{A88F0E1E-6675-4DD5-B433-83556536DC6E}" type="pres">
      <dgm:prSet presAssocID="{479DECBC-FE0F-4110-A6B5-D3F1F5DCD6D2}" presName="hierChild3" presStyleCnt="0"/>
      <dgm:spPr/>
    </dgm:pt>
  </dgm:ptLst>
  <dgm:cxnLst>
    <dgm:cxn modelId="{D2A51013-7CC8-4CA1-80F4-AAAC616A68E8}" type="presOf" srcId="{A0466681-212F-4293-A9CC-28C18B16D837}" destId="{665D6403-ECA0-4FA8-823A-8BC4FB6CEE6E}" srcOrd="0" destOrd="0" presId="urn:microsoft.com/office/officeart/2005/8/layout/orgChart1"/>
    <dgm:cxn modelId="{46B6B4EC-0F94-4E84-A19B-CD9A271F2878}" type="presOf" srcId="{946D6B25-C42C-48D6-A8F1-020C577B4D40}" destId="{9A9777E9-2693-45EF-840F-952185EA304D}" srcOrd="0" destOrd="0" presId="urn:microsoft.com/office/officeart/2005/8/layout/orgChart1"/>
    <dgm:cxn modelId="{134C0DF5-949B-44AD-8E40-722753ED6392}" type="presOf" srcId="{18B88D7F-7924-4DA8-BDBD-617877A90A9E}" destId="{9AC372D8-F26F-49AC-83B7-39D87A963309}" srcOrd="0" destOrd="0" presId="urn:microsoft.com/office/officeart/2005/8/layout/orgChart1"/>
    <dgm:cxn modelId="{FD5D24C3-5C34-499C-B013-31355F2423F1}" type="presOf" srcId="{246BD97A-90DB-4084-8D05-9C378337CE62}" destId="{833CAA34-FC12-4ECB-8CA0-020F9CD54167}" srcOrd="0" destOrd="0" presId="urn:microsoft.com/office/officeart/2005/8/layout/orgChart1"/>
    <dgm:cxn modelId="{97B88A37-220B-4AE2-80A6-970259DA8EA7}" type="presOf" srcId="{A98AA68E-422D-4C1C-8DBE-624BE725EB46}" destId="{FE689F6E-B453-4131-B53E-AD26B1A2B406}" srcOrd="0" destOrd="0" presId="urn:microsoft.com/office/officeart/2005/8/layout/orgChart1"/>
    <dgm:cxn modelId="{4A439DAE-2D15-438B-85D7-6156C71FDDBB}" type="presOf" srcId="{479DECBC-FE0F-4110-A6B5-D3F1F5DCD6D2}" destId="{2DCC9969-98D8-45BD-8B68-D7331399EEC0}" srcOrd="0" destOrd="0" presId="urn:microsoft.com/office/officeart/2005/8/layout/orgChart1"/>
    <dgm:cxn modelId="{1EC74AE7-DC7B-4D3C-9927-64ABA9B38A87}" type="presOf" srcId="{0760DAAF-5FCF-4D42-B342-9B51C4DA47E7}" destId="{5071490A-14C7-451A-9CDC-DA9A5D501324}" srcOrd="1" destOrd="0" presId="urn:microsoft.com/office/officeart/2005/8/layout/orgChart1"/>
    <dgm:cxn modelId="{B2F25AED-29A2-44E3-B7C1-850B80AA43FE}" type="presOf" srcId="{206E8409-20A7-4544-A924-35301BA256F2}" destId="{1FD09789-336C-49D1-B4C0-46DF30956E3A}" srcOrd="0" destOrd="0" presId="urn:microsoft.com/office/officeart/2005/8/layout/orgChart1"/>
    <dgm:cxn modelId="{6A8E7B35-F15B-4DDD-B055-72C95EA6DB0B}" srcId="{479DECBC-FE0F-4110-A6B5-D3F1F5DCD6D2}" destId="{0760DAAF-5FCF-4D42-B342-9B51C4DA47E7}" srcOrd="1" destOrd="0" parTransId="{FB0032F3-A7A6-46CD-A964-3BF1029149E8}" sibTransId="{CDFB47C9-8BE2-43B8-B711-C67CAE7E68AE}"/>
    <dgm:cxn modelId="{11E27335-C100-412E-890D-A398F9EF4D12}" type="presOf" srcId="{479DECBC-FE0F-4110-A6B5-D3F1F5DCD6D2}" destId="{719B1284-6463-4481-A8B1-9056166D9704}" srcOrd="1" destOrd="0" presId="urn:microsoft.com/office/officeart/2005/8/layout/orgChart1"/>
    <dgm:cxn modelId="{C2A9A33E-6DE9-40F5-9837-D3BC9132C0EE}" type="presOf" srcId="{9C725BDC-7535-443E-BDC0-AA8D6DCAD9EC}" destId="{DC8E9898-6FCC-4FCF-9295-0BF4F0E8446F}" srcOrd="0" destOrd="0" presId="urn:microsoft.com/office/officeart/2005/8/layout/orgChart1"/>
    <dgm:cxn modelId="{B7EFE8D8-C45B-4B57-B617-E2ABE371C4D2}" type="presOf" srcId="{552B4C4F-8A9D-4A03-BD4A-CCEEFCAAFCEF}" destId="{6A0F40B7-F225-4340-A95F-47BFE98A57C9}" srcOrd="0" destOrd="0" presId="urn:microsoft.com/office/officeart/2005/8/layout/orgChart1"/>
    <dgm:cxn modelId="{BEF1C852-1580-4E08-B5A0-3A9F2F644DA0}" type="presOf" srcId="{4E1C4D7E-EDC3-44D7-BE17-36F621626F94}" destId="{60E1F2BD-FBE5-474C-81A4-4326DC6A9788}" srcOrd="1" destOrd="0" presId="urn:microsoft.com/office/officeart/2005/8/layout/orgChart1"/>
    <dgm:cxn modelId="{F005DC73-1619-4B0C-BA98-C53341FF12AF}" type="presOf" srcId="{FB0032F3-A7A6-46CD-A964-3BF1029149E8}" destId="{1DC6ED9A-53B4-4B77-A3CD-40512B6AA1C0}" srcOrd="0" destOrd="0" presId="urn:microsoft.com/office/officeart/2005/8/layout/orgChart1"/>
    <dgm:cxn modelId="{D5B25008-C845-49A4-AD49-AAF188CB51BF}" srcId="{552B4C4F-8A9D-4A03-BD4A-CCEEFCAAFCEF}" destId="{FB989DB6-95E3-48C6-AF77-AF6D4C5A4B56}" srcOrd="0" destOrd="0" parTransId="{246BD97A-90DB-4084-8D05-9C378337CE62}" sibTransId="{1E5B18BE-0AD9-456B-A160-584370CD7492}"/>
    <dgm:cxn modelId="{07CBDFAD-61F9-43D0-847D-8D103CE9DEF1}" type="presOf" srcId="{552B4C4F-8A9D-4A03-BD4A-CCEEFCAAFCEF}" destId="{8B907632-6E17-4AF9-B6E1-D3A6FEF3EA35}" srcOrd="1" destOrd="0" presId="urn:microsoft.com/office/officeart/2005/8/layout/orgChart1"/>
    <dgm:cxn modelId="{0861DCCE-9D19-4253-9138-A6440EBBAEAF}" srcId="{4E1C4D7E-EDC3-44D7-BE17-36F621626F94}" destId="{206E8409-20A7-4544-A924-35301BA256F2}" srcOrd="0" destOrd="0" parTransId="{9C725BDC-7535-443E-BDC0-AA8D6DCAD9EC}" sibTransId="{A971958D-B56B-42C3-B1DE-89BF46EB99E1}"/>
    <dgm:cxn modelId="{F1D07541-EB61-4B05-A5AD-1C185C24CE5D}" srcId="{479DECBC-FE0F-4110-A6B5-D3F1F5DCD6D2}" destId="{552B4C4F-8A9D-4A03-BD4A-CCEEFCAAFCEF}" srcOrd="0" destOrd="0" parTransId="{A0466681-212F-4293-A9CC-28C18B16D837}" sibTransId="{ACFE1047-952C-4060-B35D-ABA71AB318EB}"/>
    <dgm:cxn modelId="{F7A7F12D-550C-448B-9773-402E27A10E2E}" type="presOf" srcId="{FB989DB6-95E3-48C6-AF77-AF6D4C5A4B56}" destId="{5AD31335-31F7-45EB-AB27-D68F14810184}" srcOrd="0" destOrd="0" presId="urn:microsoft.com/office/officeart/2005/8/layout/orgChart1"/>
    <dgm:cxn modelId="{182B6021-73E4-4F87-AC3E-88889AC1A2F8}" type="presOf" srcId="{0760DAAF-5FCF-4D42-B342-9B51C4DA47E7}" destId="{0B1D3241-854E-4BBA-A2D2-9F969707119E}" srcOrd="0" destOrd="0" presId="urn:microsoft.com/office/officeart/2005/8/layout/orgChart1"/>
    <dgm:cxn modelId="{A4CCD4D4-4E0E-4EB5-AF8B-E08F40E0BE8A}" type="presOf" srcId="{FB989DB6-95E3-48C6-AF77-AF6D4C5A4B56}" destId="{0E4C8BBD-E53C-4024-B96D-8F18A533A7F0}" srcOrd="1" destOrd="0" presId="urn:microsoft.com/office/officeart/2005/8/layout/orgChart1"/>
    <dgm:cxn modelId="{038FCABE-373F-4460-9F1C-27C7F422AD32}" type="presOf" srcId="{946D6B25-C42C-48D6-A8F1-020C577B4D40}" destId="{20C0D093-0B91-48F6-9EEA-7E3AC274CCD0}" srcOrd="1" destOrd="0" presId="urn:microsoft.com/office/officeart/2005/8/layout/orgChart1"/>
    <dgm:cxn modelId="{AF4F2CEA-3577-4340-B68D-14663B2543EE}" type="presOf" srcId="{8BBFB3E8-27C1-4D0C-A5F8-AF288BBED5F2}" destId="{C626B3C2-C233-48B1-B356-8358A1A62F05}" srcOrd="0" destOrd="0" presId="urn:microsoft.com/office/officeart/2005/8/layout/orgChart1"/>
    <dgm:cxn modelId="{41F4E2C1-B93B-4E6B-B64C-0DAB56E1D31D}" type="presOf" srcId="{4E1C4D7E-EDC3-44D7-BE17-36F621626F94}" destId="{AD3EA41D-EC0D-4328-9AF5-58723D206DF2}" srcOrd="0" destOrd="0" presId="urn:microsoft.com/office/officeart/2005/8/layout/orgChart1"/>
    <dgm:cxn modelId="{FC1BFFD4-41A3-40A0-9799-C111624BD10E}" type="presOf" srcId="{206E8409-20A7-4544-A924-35301BA256F2}" destId="{1E15D7AB-0E76-46E3-9888-CB466A08B841}" srcOrd="1" destOrd="0" presId="urn:microsoft.com/office/officeart/2005/8/layout/orgChart1"/>
    <dgm:cxn modelId="{F3C183BE-5737-4796-9C95-944E65F6C39F}" srcId="{18B88D7F-7924-4DA8-BDBD-617877A90A9E}" destId="{479DECBC-FE0F-4110-A6B5-D3F1F5DCD6D2}" srcOrd="0" destOrd="0" parTransId="{41CC3FFB-37EC-46F3-87A7-60C256F74FF5}" sibTransId="{B9FA9E37-76C8-49A2-8DA0-030909B23809}"/>
    <dgm:cxn modelId="{87D3966C-7372-4505-A3B5-54301D4ED171}" srcId="{0760DAAF-5FCF-4D42-B342-9B51C4DA47E7}" destId="{946D6B25-C42C-48D6-A8F1-020C577B4D40}" srcOrd="0" destOrd="0" parTransId="{8BBFB3E8-27C1-4D0C-A5F8-AF288BBED5F2}" sibTransId="{22FD5AAD-D628-455C-BE11-9C7807DCDA81}"/>
    <dgm:cxn modelId="{56125CBD-21FA-4483-A4F1-BC73EE9166D1}" srcId="{479DECBC-FE0F-4110-A6B5-D3F1F5DCD6D2}" destId="{4E1C4D7E-EDC3-44D7-BE17-36F621626F94}" srcOrd="2" destOrd="0" parTransId="{A98AA68E-422D-4C1C-8DBE-624BE725EB46}" sibTransId="{C6C3BAD4-ACA8-4F81-80B5-BC06418DCE9F}"/>
    <dgm:cxn modelId="{04E7766D-8F89-4DFD-982F-F5A59DEA069A}" type="presParOf" srcId="{9AC372D8-F26F-49AC-83B7-39D87A963309}" destId="{EAFB5076-904D-4BB7-A016-DE3C80F7DC5B}" srcOrd="0" destOrd="0" presId="urn:microsoft.com/office/officeart/2005/8/layout/orgChart1"/>
    <dgm:cxn modelId="{BF3A7252-AE6C-4588-A679-A82BC8263713}" type="presParOf" srcId="{EAFB5076-904D-4BB7-A016-DE3C80F7DC5B}" destId="{65E206B5-AA9C-4075-8653-CA64EA89134A}" srcOrd="0" destOrd="0" presId="urn:microsoft.com/office/officeart/2005/8/layout/orgChart1"/>
    <dgm:cxn modelId="{AA7FBFE2-1058-40BE-87CE-626ABD667A7C}" type="presParOf" srcId="{65E206B5-AA9C-4075-8653-CA64EA89134A}" destId="{2DCC9969-98D8-45BD-8B68-D7331399EEC0}" srcOrd="0" destOrd="0" presId="urn:microsoft.com/office/officeart/2005/8/layout/orgChart1"/>
    <dgm:cxn modelId="{16C9BD28-EBBE-492E-8741-327B65873184}" type="presParOf" srcId="{65E206B5-AA9C-4075-8653-CA64EA89134A}" destId="{719B1284-6463-4481-A8B1-9056166D9704}" srcOrd="1" destOrd="0" presId="urn:microsoft.com/office/officeart/2005/8/layout/orgChart1"/>
    <dgm:cxn modelId="{95CB98F9-A7EF-4364-8BC4-158DB64F5EBE}" type="presParOf" srcId="{EAFB5076-904D-4BB7-A016-DE3C80F7DC5B}" destId="{48E85327-BB09-496E-89E4-538A24560281}" srcOrd="1" destOrd="0" presId="urn:microsoft.com/office/officeart/2005/8/layout/orgChart1"/>
    <dgm:cxn modelId="{B3AE279B-C5E6-471C-9F79-633E9630B533}" type="presParOf" srcId="{48E85327-BB09-496E-89E4-538A24560281}" destId="{665D6403-ECA0-4FA8-823A-8BC4FB6CEE6E}" srcOrd="0" destOrd="0" presId="urn:microsoft.com/office/officeart/2005/8/layout/orgChart1"/>
    <dgm:cxn modelId="{6A14E16D-2485-43DF-9AB4-45F4DE0A7A7F}" type="presParOf" srcId="{48E85327-BB09-496E-89E4-538A24560281}" destId="{640CFB5B-3F7C-4BEB-ADB3-3A65C98DC3F5}" srcOrd="1" destOrd="0" presId="urn:microsoft.com/office/officeart/2005/8/layout/orgChart1"/>
    <dgm:cxn modelId="{211DE063-537B-4B06-B57B-56B2D2FF7B3E}" type="presParOf" srcId="{640CFB5B-3F7C-4BEB-ADB3-3A65C98DC3F5}" destId="{22024903-F497-4CAB-B8E8-4475E18334B7}" srcOrd="0" destOrd="0" presId="urn:microsoft.com/office/officeart/2005/8/layout/orgChart1"/>
    <dgm:cxn modelId="{8A9D0063-782A-4C2C-B9DF-3054D822BF14}" type="presParOf" srcId="{22024903-F497-4CAB-B8E8-4475E18334B7}" destId="{6A0F40B7-F225-4340-A95F-47BFE98A57C9}" srcOrd="0" destOrd="0" presId="urn:microsoft.com/office/officeart/2005/8/layout/orgChart1"/>
    <dgm:cxn modelId="{A8D9C9C5-5882-4218-A811-3F07F4F2F98C}" type="presParOf" srcId="{22024903-F497-4CAB-B8E8-4475E18334B7}" destId="{8B907632-6E17-4AF9-B6E1-D3A6FEF3EA35}" srcOrd="1" destOrd="0" presId="urn:microsoft.com/office/officeart/2005/8/layout/orgChart1"/>
    <dgm:cxn modelId="{DED24E49-6212-4149-BE61-88D13C3E0770}" type="presParOf" srcId="{640CFB5B-3F7C-4BEB-ADB3-3A65C98DC3F5}" destId="{1D8915AB-8E49-4367-B86B-DCD6C2E56424}" srcOrd="1" destOrd="0" presId="urn:microsoft.com/office/officeart/2005/8/layout/orgChart1"/>
    <dgm:cxn modelId="{D25AEAC3-D6B7-4189-9E0F-D8E7D31BC0E5}" type="presParOf" srcId="{1D8915AB-8E49-4367-B86B-DCD6C2E56424}" destId="{833CAA34-FC12-4ECB-8CA0-020F9CD54167}" srcOrd="0" destOrd="0" presId="urn:microsoft.com/office/officeart/2005/8/layout/orgChart1"/>
    <dgm:cxn modelId="{96C2727B-2749-4550-80CA-2BA383A5AA42}" type="presParOf" srcId="{1D8915AB-8E49-4367-B86B-DCD6C2E56424}" destId="{F909A2A1-C67E-4C3B-900F-62A15D35EE2A}" srcOrd="1" destOrd="0" presId="urn:microsoft.com/office/officeart/2005/8/layout/orgChart1"/>
    <dgm:cxn modelId="{DD34F032-A0A5-4E62-ACCF-F49B390EFBD4}" type="presParOf" srcId="{F909A2A1-C67E-4C3B-900F-62A15D35EE2A}" destId="{DBC42D25-0324-4357-9E1A-AD525949B75B}" srcOrd="0" destOrd="0" presId="urn:microsoft.com/office/officeart/2005/8/layout/orgChart1"/>
    <dgm:cxn modelId="{2DE7E022-6255-40C6-9168-551FF7A04653}" type="presParOf" srcId="{DBC42D25-0324-4357-9E1A-AD525949B75B}" destId="{5AD31335-31F7-45EB-AB27-D68F14810184}" srcOrd="0" destOrd="0" presId="urn:microsoft.com/office/officeart/2005/8/layout/orgChart1"/>
    <dgm:cxn modelId="{5525043C-B559-425A-B6F1-567FD4287678}" type="presParOf" srcId="{DBC42D25-0324-4357-9E1A-AD525949B75B}" destId="{0E4C8BBD-E53C-4024-B96D-8F18A533A7F0}" srcOrd="1" destOrd="0" presId="urn:microsoft.com/office/officeart/2005/8/layout/orgChart1"/>
    <dgm:cxn modelId="{12229779-1129-4E5F-A9C3-D31DDA82EEAC}" type="presParOf" srcId="{F909A2A1-C67E-4C3B-900F-62A15D35EE2A}" destId="{F22742B9-5F2D-48AA-8D53-D1AE513A0EF0}" srcOrd="1" destOrd="0" presId="urn:microsoft.com/office/officeart/2005/8/layout/orgChart1"/>
    <dgm:cxn modelId="{069617D4-5ACD-492C-BD3F-872B44E95689}" type="presParOf" srcId="{F909A2A1-C67E-4C3B-900F-62A15D35EE2A}" destId="{9F5747EA-0DBD-410F-A44D-8FB5262662F7}" srcOrd="2" destOrd="0" presId="urn:microsoft.com/office/officeart/2005/8/layout/orgChart1"/>
    <dgm:cxn modelId="{844843A6-98D5-43F5-AED2-DF57A9057DF6}" type="presParOf" srcId="{640CFB5B-3F7C-4BEB-ADB3-3A65C98DC3F5}" destId="{03FF9DED-7872-48A7-85C2-915D8D3A2026}" srcOrd="2" destOrd="0" presId="urn:microsoft.com/office/officeart/2005/8/layout/orgChart1"/>
    <dgm:cxn modelId="{2ECE07A6-C0A4-4CCE-AED3-E49353E88AF9}" type="presParOf" srcId="{48E85327-BB09-496E-89E4-538A24560281}" destId="{1DC6ED9A-53B4-4B77-A3CD-40512B6AA1C0}" srcOrd="2" destOrd="0" presId="urn:microsoft.com/office/officeart/2005/8/layout/orgChart1"/>
    <dgm:cxn modelId="{C69757F3-12B8-48D3-93CC-56866F2BEF33}" type="presParOf" srcId="{48E85327-BB09-496E-89E4-538A24560281}" destId="{2B2723F6-B5AC-41A1-9C98-0397C9A27859}" srcOrd="3" destOrd="0" presId="urn:microsoft.com/office/officeart/2005/8/layout/orgChart1"/>
    <dgm:cxn modelId="{57B33F69-10EE-4AF3-8EFF-392B42ABBFA8}" type="presParOf" srcId="{2B2723F6-B5AC-41A1-9C98-0397C9A27859}" destId="{123EEF88-FDDB-444A-A8D1-103107E0D920}" srcOrd="0" destOrd="0" presId="urn:microsoft.com/office/officeart/2005/8/layout/orgChart1"/>
    <dgm:cxn modelId="{A5A78EEC-369C-4F3D-8F16-6A6101F7609F}" type="presParOf" srcId="{123EEF88-FDDB-444A-A8D1-103107E0D920}" destId="{0B1D3241-854E-4BBA-A2D2-9F969707119E}" srcOrd="0" destOrd="0" presId="urn:microsoft.com/office/officeart/2005/8/layout/orgChart1"/>
    <dgm:cxn modelId="{68C09590-3D9D-4CCB-9715-1EE23D5ED916}" type="presParOf" srcId="{123EEF88-FDDB-444A-A8D1-103107E0D920}" destId="{5071490A-14C7-451A-9CDC-DA9A5D501324}" srcOrd="1" destOrd="0" presId="urn:microsoft.com/office/officeart/2005/8/layout/orgChart1"/>
    <dgm:cxn modelId="{26982BA3-C738-4237-BCEA-491D505B3E82}" type="presParOf" srcId="{2B2723F6-B5AC-41A1-9C98-0397C9A27859}" destId="{B4581B54-0B42-4218-9B12-DF605A6A9E32}" srcOrd="1" destOrd="0" presId="urn:microsoft.com/office/officeart/2005/8/layout/orgChart1"/>
    <dgm:cxn modelId="{BCEE99E3-E2BA-4760-818A-6C83DB4FBD33}" type="presParOf" srcId="{B4581B54-0B42-4218-9B12-DF605A6A9E32}" destId="{C626B3C2-C233-48B1-B356-8358A1A62F05}" srcOrd="0" destOrd="0" presId="urn:microsoft.com/office/officeart/2005/8/layout/orgChart1"/>
    <dgm:cxn modelId="{EBB887D2-3F13-4168-9FBD-60DE26229E43}" type="presParOf" srcId="{B4581B54-0B42-4218-9B12-DF605A6A9E32}" destId="{C40E1B89-7629-4F09-803F-3D4CF355CF47}" srcOrd="1" destOrd="0" presId="urn:microsoft.com/office/officeart/2005/8/layout/orgChart1"/>
    <dgm:cxn modelId="{C394D1D7-280E-4FFB-8A79-5378E5104A3B}" type="presParOf" srcId="{C40E1B89-7629-4F09-803F-3D4CF355CF47}" destId="{0D9B6D32-528C-4EFD-B692-8E4ED763C8D7}" srcOrd="0" destOrd="0" presId="urn:microsoft.com/office/officeart/2005/8/layout/orgChart1"/>
    <dgm:cxn modelId="{C1134F21-2913-4475-AAE1-16B883DD4AA4}" type="presParOf" srcId="{0D9B6D32-528C-4EFD-B692-8E4ED763C8D7}" destId="{9A9777E9-2693-45EF-840F-952185EA304D}" srcOrd="0" destOrd="0" presId="urn:microsoft.com/office/officeart/2005/8/layout/orgChart1"/>
    <dgm:cxn modelId="{92D4D19C-19F3-4608-A2FE-D0F68B95E0FA}" type="presParOf" srcId="{0D9B6D32-528C-4EFD-B692-8E4ED763C8D7}" destId="{20C0D093-0B91-48F6-9EEA-7E3AC274CCD0}" srcOrd="1" destOrd="0" presId="urn:microsoft.com/office/officeart/2005/8/layout/orgChart1"/>
    <dgm:cxn modelId="{8DEDA332-458F-459E-AA79-AC22953B156E}" type="presParOf" srcId="{C40E1B89-7629-4F09-803F-3D4CF355CF47}" destId="{22E76680-D198-46CE-8FCA-C2BF31CB3DEC}" srcOrd="1" destOrd="0" presId="urn:microsoft.com/office/officeart/2005/8/layout/orgChart1"/>
    <dgm:cxn modelId="{E3347591-B21A-47FA-AFDC-8BFF3D085DE7}" type="presParOf" srcId="{C40E1B89-7629-4F09-803F-3D4CF355CF47}" destId="{C00147D3-2F07-4F28-B7A8-207AC78F425D}" srcOrd="2" destOrd="0" presId="urn:microsoft.com/office/officeart/2005/8/layout/orgChart1"/>
    <dgm:cxn modelId="{1BFFE5DB-1FC3-40B6-B7F4-840E8735E286}" type="presParOf" srcId="{2B2723F6-B5AC-41A1-9C98-0397C9A27859}" destId="{CAA4B60D-0F51-45F1-AFCD-A76194C96ED3}" srcOrd="2" destOrd="0" presId="urn:microsoft.com/office/officeart/2005/8/layout/orgChart1"/>
    <dgm:cxn modelId="{163CB49D-59C8-4D4C-A09F-1D0B8705E3C0}" type="presParOf" srcId="{48E85327-BB09-496E-89E4-538A24560281}" destId="{FE689F6E-B453-4131-B53E-AD26B1A2B406}" srcOrd="4" destOrd="0" presId="urn:microsoft.com/office/officeart/2005/8/layout/orgChart1"/>
    <dgm:cxn modelId="{ADDE1E98-FC6F-4C6C-BEDF-2715B95A027C}" type="presParOf" srcId="{48E85327-BB09-496E-89E4-538A24560281}" destId="{A0E962B5-1BC4-40DA-AE8D-2436E9A9A70B}" srcOrd="5" destOrd="0" presId="urn:microsoft.com/office/officeart/2005/8/layout/orgChart1"/>
    <dgm:cxn modelId="{51D75FE5-C923-4CC8-A8BF-EE6556E1CDAE}" type="presParOf" srcId="{A0E962B5-1BC4-40DA-AE8D-2436E9A9A70B}" destId="{A702E13F-30AD-47ED-B8BC-A2AB383ADCF7}" srcOrd="0" destOrd="0" presId="urn:microsoft.com/office/officeart/2005/8/layout/orgChart1"/>
    <dgm:cxn modelId="{0DC70852-C542-400B-B6BD-08F21C33EF52}" type="presParOf" srcId="{A702E13F-30AD-47ED-B8BC-A2AB383ADCF7}" destId="{AD3EA41D-EC0D-4328-9AF5-58723D206DF2}" srcOrd="0" destOrd="0" presId="urn:microsoft.com/office/officeart/2005/8/layout/orgChart1"/>
    <dgm:cxn modelId="{D7814B1C-4DAC-4529-A3DA-E69B43B6A1F0}" type="presParOf" srcId="{A702E13F-30AD-47ED-B8BC-A2AB383ADCF7}" destId="{60E1F2BD-FBE5-474C-81A4-4326DC6A9788}" srcOrd="1" destOrd="0" presId="urn:microsoft.com/office/officeart/2005/8/layout/orgChart1"/>
    <dgm:cxn modelId="{EFE8B5E1-6752-47B4-972F-7C7E3FCAAF04}" type="presParOf" srcId="{A0E962B5-1BC4-40DA-AE8D-2436E9A9A70B}" destId="{F2A075C2-255A-4457-A1C6-38FD4958A26F}" srcOrd="1" destOrd="0" presId="urn:microsoft.com/office/officeart/2005/8/layout/orgChart1"/>
    <dgm:cxn modelId="{103A3D3C-58D2-4F29-8801-7607D4126784}" type="presParOf" srcId="{F2A075C2-255A-4457-A1C6-38FD4958A26F}" destId="{DC8E9898-6FCC-4FCF-9295-0BF4F0E8446F}" srcOrd="0" destOrd="0" presId="urn:microsoft.com/office/officeart/2005/8/layout/orgChart1"/>
    <dgm:cxn modelId="{9C052A2C-7FC0-44AB-A294-8640CE47AEE5}" type="presParOf" srcId="{F2A075C2-255A-4457-A1C6-38FD4958A26F}" destId="{D688CA1E-0BB5-4509-A876-61F2DA4B36C7}" srcOrd="1" destOrd="0" presId="urn:microsoft.com/office/officeart/2005/8/layout/orgChart1"/>
    <dgm:cxn modelId="{3A6706B7-A5BF-47E1-BD85-195C5601E450}" type="presParOf" srcId="{D688CA1E-0BB5-4509-A876-61F2DA4B36C7}" destId="{A13A40C8-3E55-4A57-94F7-58EFE035EFBE}" srcOrd="0" destOrd="0" presId="urn:microsoft.com/office/officeart/2005/8/layout/orgChart1"/>
    <dgm:cxn modelId="{1EBCCAAA-F87E-4A65-AE13-AAA5C2BF8F77}" type="presParOf" srcId="{A13A40C8-3E55-4A57-94F7-58EFE035EFBE}" destId="{1FD09789-336C-49D1-B4C0-46DF30956E3A}" srcOrd="0" destOrd="0" presId="urn:microsoft.com/office/officeart/2005/8/layout/orgChart1"/>
    <dgm:cxn modelId="{D5F19797-5698-4D61-966D-E688D36ABFA7}" type="presParOf" srcId="{A13A40C8-3E55-4A57-94F7-58EFE035EFBE}" destId="{1E15D7AB-0E76-46E3-9888-CB466A08B841}" srcOrd="1" destOrd="0" presId="urn:microsoft.com/office/officeart/2005/8/layout/orgChart1"/>
    <dgm:cxn modelId="{3D4CA4BD-C5C8-4954-BF48-F746B0150EC9}" type="presParOf" srcId="{D688CA1E-0BB5-4509-A876-61F2DA4B36C7}" destId="{CB526F59-4087-47BD-B6C1-335F5993D66C}" srcOrd="1" destOrd="0" presId="urn:microsoft.com/office/officeart/2005/8/layout/orgChart1"/>
    <dgm:cxn modelId="{530C06B1-86E8-423D-BFCB-A8BAAD119440}" type="presParOf" srcId="{D688CA1E-0BB5-4509-A876-61F2DA4B36C7}" destId="{54CDAE71-67A7-4734-AB2B-010A5A379B3F}" srcOrd="2" destOrd="0" presId="urn:microsoft.com/office/officeart/2005/8/layout/orgChart1"/>
    <dgm:cxn modelId="{A9425625-8026-427B-9CF3-885DAF8C0BE3}" type="presParOf" srcId="{A0E962B5-1BC4-40DA-AE8D-2436E9A9A70B}" destId="{9AB425C6-9C57-4BF4-B534-A1BC63479DD2}" srcOrd="2" destOrd="0" presId="urn:microsoft.com/office/officeart/2005/8/layout/orgChart1"/>
    <dgm:cxn modelId="{968BF8EF-76FF-4B8B-BEDA-7CC31FD60A2A}" type="presParOf" srcId="{EAFB5076-904D-4BB7-A016-DE3C80F7DC5B}" destId="{A88F0E1E-6675-4DD5-B433-83556536DC6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B88D7F-7924-4DA8-BDBD-617877A90A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52B4C4F-8A9D-4A03-BD4A-CCEEFCAAFCEF}">
      <dgm:prSet phldrT="[Text]" custT="1"/>
      <dgm:spPr/>
      <dgm:t>
        <a:bodyPr/>
        <a:lstStyle/>
        <a:p>
          <a:r>
            <a:rPr lang="en-US" sz="2000" dirty="0" smtClean="0"/>
            <a:t>Head Of </a:t>
          </a:r>
        </a:p>
        <a:p>
          <a:r>
            <a:rPr lang="en-US" sz="2000" dirty="0" smtClean="0"/>
            <a:t>IT Infrastructure &amp; Support</a:t>
          </a:r>
          <a:endParaRPr lang="en-US" sz="2000" dirty="0"/>
        </a:p>
      </dgm:t>
    </dgm:pt>
    <dgm:pt modelId="{A0466681-212F-4293-A9CC-28C18B16D837}" type="parTrans" cxnId="{F1D07541-EB61-4B05-A5AD-1C185C24CE5D}">
      <dgm:prSet/>
      <dgm:spPr/>
      <dgm:t>
        <a:bodyPr/>
        <a:lstStyle/>
        <a:p>
          <a:endParaRPr lang="en-US" sz="4400"/>
        </a:p>
      </dgm:t>
    </dgm:pt>
    <dgm:pt modelId="{ACFE1047-952C-4060-B35D-ABA71AB318EB}" type="sibTrans" cxnId="{F1D07541-EB61-4B05-A5AD-1C185C24CE5D}">
      <dgm:prSet/>
      <dgm:spPr/>
      <dgm:t>
        <a:bodyPr/>
        <a:lstStyle/>
        <a:p>
          <a:endParaRPr lang="en-US" sz="4400"/>
        </a:p>
      </dgm:t>
    </dgm:pt>
    <dgm:pt modelId="{0760DAAF-5FCF-4D42-B342-9B51C4DA47E7}">
      <dgm:prSet phldrT="[Text]" custT="1"/>
      <dgm:spPr/>
      <dgm:t>
        <a:bodyPr/>
        <a:lstStyle/>
        <a:p>
          <a:r>
            <a:rPr lang="en-US" sz="2000" dirty="0" smtClean="0"/>
            <a:t>Head  Of Applications</a:t>
          </a:r>
          <a:endParaRPr lang="en-US" sz="2000" dirty="0"/>
        </a:p>
      </dgm:t>
    </dgm:pt>
    <dgm:pt modelId="{FB0032F3-A7A6-46CD-A964-3BF1029149E8}" type="parTrans" cxnId="{6A8E7B35-F15B-4DDD-B055-72C95EA6DB0B}">
      <dgm:prSet/>
      <dgm:spPr/>
      <dgm:t>
        <a:bodyPr/>
        <a:lstStyle/>
        <a:p>
          <a:endParaRPr lang="en-US" sz="4400"/>
        </a:p>
      </dgm:t>
    </dgm:pt>
    <dgm:pt modelId="{CDFB47C9-8BE2-43B8-B711-C67CAE7E68AE}" type="sibTrans" cxnId="{6A8E7B35-F15B-4DDD-B055-72C95EA6DB0B}">
      <dgm:prSet/>
      <dgm:spPr/>
      <dgm:t>
        <a:bodyPr/>
        <a:lstStyle/>
        <a:p>
          <a:endParaRPr lang="en-US" sz="4400"/>
        </a:p>
      </dgm:t>
    </dgm:pt>
    <dgm:pt modelId="{FB989DB6-95E3-48C6-AF77-AF6D4C5A4B56}">
      <dgm:prSet custT="1"/>
      <dgm:spPr/>
      <dgm:t>
        <a:bodyPr/>
        <a:lstStyle/>
        <a:p>
          <a:r>
            <a:rPr lang="en-US" sz="2000" dirty="0" smtClean="0"/>
            <a:t>All IT Infrastructure, Servers, Data Center, IT Helpdesk &amp; Support</a:t>
          </a:r>
          <a:endParaRPr lang="en-US" sz="2000" dirty="0"/>
        </a:p>
      </dgm:t>
    </dgm:pt>
    <dgm:pt modelId="{246BD97A-90DB-4084-8D05-9C378337CE62}" type="parTrans" cxnId="{D5B25008-C845-49A4-AD49-AAF188CB51BF}">
      <dgm:prSet/>
      <dgm:spPr/>
      <dgm:t>
        <a:bodyPr/>
        <a:lstStyle/>
        <a:p>
          <a:endParaRPr lang="en-US" sz="4400"/>
        </a:p>
      </dgm:t>
    </dgm:pt>
    <dgm:pt modelId="{1E5B18BE-0AD9-456B-A160-584370CD7492}" type="sibTrans" cxnId="{D5B25008-C845-49A4-AD49-AAF188CB51BF}">
      <dgm:prSet/>
      <dgm:spPr/>
      <dgm:t>
        <a:bodyPr/>
        <a:lstStyle/>
        <a:p>
          <a:endParaRPr lang="en-US" sz="4400"/>
        </a:p>
      </dgm:t>
    </dgm:pt>
    <dgm:pt modelId="{946D6B25-C42C-48D6-A8F1-020C577B4D40}">
      <dgm:prSet custT="1"/>
      <dgm:spPr/>
      <dgm:t>
        <a:bodyPr/>
        <a:lstStyle/>
        <a:p>
          <a:r>
            <a:rPr lang="en-US" sz="2000" dirty="0" smtClean="0"/>
            <a:t>Software Acquisition &amp; Dev., Databases </a:t>
          </a:r>
          <a:endParaRPr lang="en-US" sz="2000" dirty="0"/>
        </a:p>
      </dgm:t>
    </dgm:pt>
    <dgm:pt modelId="{8BBFB3E8-27C1-4D0C-A5F8-AF288BBED5F2}" type="parTrans" cxnId="{87D3966C-7372-4505-A3B5-54301D4ED171}">
      <dgm:prSet/>
      <dgm:spPr/>
      <dgm:t>
        <a:bodyPr/>
        <a:lstStyle/>
        <a:p>
          <a:endParaRPr lang="en-US" sz="4400"/>
        </a:p>
      </dgm:t>
    </dgm:pt>
    <dgm:pt modelId="{22FD5AAD-D628-455C-BE11-9C7807DCDA81}" type="sibTrans" cxnId="{87D3966C-7372-4505-A3B5-54301D4ED171}">
      <dgm:prSet/>
      <dgm:spPr/>
      <dgm:t>
        <a:bodyPr/>
        <a:lstStyle/>
        <a:p>
          <a:endParaRPr lang="en-US" sz="4400"/>
        </a:p>
      </dgm:t>
    </dgm:pt>
    <dgm:pt modelId="{479DECBC-FE0F-4110-A6B5-D3F1F5DCD6D2}">
      <dgm:prSet phldrT="[Text]" custT="1"/>
      <dgm:spPr/>
      <dgm:t>
        <a:bodyPr/>
        <a:lstStyle/>
        <a:p>
          <a:r>
            <a:rPr lang="en-US" sz="2000" dirty="0" smtClean="0"/>
            <a:t>COO</a:t>
          </a:r>
          <a:endParaRPr lang="en-US" sz="2000" dirty="0"/>
        </a:p>
      </dgm:t>
    </dgm:pt>
    <dgm:pt modelId="{B9FA9E37-76C8-49A2-8DA0-030909B23809}" type="sibTrans" cxnId="{F3C183BE-5737-4796-9C95-944E65F6C39F}">
      <dgm:prSet/>
      <dgm:spPr/>
      <dgm:t>
        <a:bodyPr/>
        <a:lstStyle/>
        <a:p>
          <a:endParaRPr lang="en-US" sz="4400"/>
        </a:p>
      </dgm:t>
    </dgm:pt>
    <dgm:pt modelId="{41CC3FFB-37EC-46F3-87A7-60C256F74FF5}" type="parTrans" cxnId="{F3C183BE-5737-4796-9C95-944E65F6C39F}">
      <dgm:prSet/>
      <dgm:spPr/>
      <dgm:t>
        <a:bodyPr/>
        <a:lstStyle/>
        <a:p>
          <a:endParaRPr lang="en-US" sz="4400"/>
        </a:p>
      </dgm:t>
    </dgm:pt>
    <dgm:pt modelId="{9AC372D8-F26F-49AC-83B7-39D87A963309}" type="pres">
      <dgm:prSet presAssocID="{18B88D7F-7924-4DA8-BDBD-617877A90A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FB5076-904D-4BB7-A016-DE3C80F7DC5B}" type="pres">
      <dgm:prSet presAssocID="{479DECBC-FE0F-4110-A6B5-D3F1F5DCD6D2}" presName="hierRoot1" presStyleCnt="0">
        <dgm:presLayoutVars>
          <dgm:hierBranch val="init"/>
        </dgm:presLayoutVars>
      </dgm:prSet>
      <dgm:spPr/>
    </dgm:pt>
    <dgm:pt modelId="{65E206B5-AA9C-4075-8653-CA64EA89134A}" type="pres">
      <dgm:prSet presAssocID="{479DECBC-FE0F-4110-A6B5-D3F1F5DCD6D2}" presName="rootComposite1" presStyleCnt="0"/>
      <dgm:spPr/>
    </dgm:pt>
    <dgm:pt modelId="{2DCC9969-98D8-45BD-8B68-D7331399EEC0}" type="pres">
      <dgm:prSet presAssocID="{479DECBC-FE0F-4110-A6B5-D3F1F5DCD6D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9B1284-6463-4481-A8B1-9056166D9704}" type="pres">
      <dgm:prSet presAssocID="{479DECBC-FE0F-4110-A6B5-D3F1F5DCD6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8E85327-BB09-496E-89E4-538A24560281}" type="pres">
      <dgm:prSet presAssocID="{479DECBC-FE0F-4110-A6B5-D3F1F5DCD6D2}" presName="hierChild2" presStyleCnt="0"/>
      <dgm:spPr/>
    </dgm:pt>
    <dgm:pt modelId="{665D6403-ECA0-4FA8-823A-8BC4FB6CEE6E}" type="pres">
      <dgm:prSet presAssocID="{A0466681-212F-4293-A9CC-28C18B16D837}" presName="Name37" presStyleLbl="parChTrans1D2" presStyleIdx="0" presStyleCnt="2"/>
      <dgm:spPr/>
      <dgm:t>
        <a:bodyPr/>
        <a:lstStyle/>
        <a:p>
          <a:endParaRPr lang="en-US"/>
        </a:p>
      </dgm:t>
    </dgm:pt>
    <dgm:pt modelId="{640CFB5B-3F7C-4BEB-ADB3-3A65C98DC3F5}" type="pres">
      <dgm:prSet presAssocID="{552B4C4F-8A9D-4A03-BD4A-CCEEFCAAFCEF}" presName="hierRoot2" presStyleCnt="0">
        <dgm:presLayoutVars>
          <dgm:hierBranch val="init"/>
        </dgm:presLayoutVars>
      </dgm:prSet>
      <dgm:spPr/>
    </dgm:pt>
    <dgm:pt modelId="{22024903-F497-4CAB-B8E8-4475E18334B7}" type="pres">
      <dgm:prSet presAssocID="{552B4C4F-8A9D-4A03-BD4A-CCEEFCAAFCEF}" presName="rootComposite" presStyleCnt="0"/>
      <dgm:spPr/>
    </dgm:pt>
    <dgm:pt modelId="{6A0F40B7-F225-4340-A95F-47BFE98A57C9}" type="pres">
      <dgm:prSet presAssocID="{552B4C4F-8A9D-4A03-BD4A-CCEEFCAAFCEF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907632-6E17-4AF9-B6E1-D3A6FEF3EA35}" type="pres">
      <dgm:prSet presAssocID="{552B4C4F-8A9D-4A03-BD4A-CCEEFCAAFCEF}" presName="rootConnector" presStyleLbl="node2" presStyleIdx="0" presStyleCnt="2"/>
      <dgm:spPr/>
      <dgm:t>
        <a:bodyPr/>
        <a:lstStyle/>
        <a:p>
          <a:endParaRPr lang="en-US"/>
        </a:p>
      </dgm:t>
    </dgm:pt>
    <dgm:pt modelId="{1D8915AB-8E49-4367-B86B-DCD6C2E56424}" type="pres">
      <dgm:prSet presAssocID="{552B4C4F-8A9D-4A03-BD4A-CCEEFCAAFCEF}" presName="hierChild4" presStyleCnt="0"/>
      <dgm:spPr/>
    </dgm:pt>
    <dgm:pt modelId="{833CAA34-FC12-4ECB-8CA0-020F9CD54167}" type="pres">
      <dgm:prSet presAssocID="{246BD97A-90DB-4084-8D05-9C378337CE62}" presName="Name37" presStyleLbl="parChTrans1D3" presStyleIdx="0" presStyleCnt="2"/>
      <dgm:spPr/>
      <dgm:t>
        <a:bodyPr/>
        <a:lstStyle/>
        <a:p>
          <a:endParaRPr lang="en-US"/>
        </a:p>
      </dgm:t>
    </dgm:pt>
    <dgm:pt modelId="{F909A2A1-C67E-4C3B-900F-62A15D35EE2A}" type="pres">
      <dgm:prSet presAssocID="{FB989DB6-95E3-48C6-AF77-AF6D4C5A4B56}" presName="hierRoot2" presStyleCnt="0">
        <dgm:presLayoutVars>
          <dgm:hierBranch val="init"/>
        </dgm:presLayoutVars>
      </dgm:prSet>
      <dgm:spPr/>
    </dgm:pt>
    <dgm:pt modelId="{DBC42D25-0324-4357-9E1A-AD525949B75B}" type="pres">
      <dgm:prSet presAssocID="{FB989DB6-95E3-48C6-AF77-AF6D4C5A4B56}" presName="rootComposite" presStyleCnt="0"/>
      <dgm:spPr/>
    </dgm:pt>
    <dgm:pt modelId="{5AD31335-31F7-45EB-AB27-D68F14810184}" type="pres">
      <dgm:prSet presAssocID="{FB989DB6-95E3-48C6-AF77-AF6D4C5A4B5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4C8BBD-E53C-4024-B96D-8F18A533A7F0}" type="pres">
      <dgm:prSet presAssocID="{FB989DB6-95E3-48C6-AF77-AF6D4C5A4B56}" presName="rootConnector" presStyleLbl="node3" presStyleIdx="0" presStyleCnt="2"/>
      <dgm:spPr/>
      <dgm:t>
        <a:bodyPr/>
        <a:lstStyle/>
        <a:p>
          <a:endParaRPr lang="en-US"/>
        </a:p>
      </dgm:t>
    </dgm:pt>
    <dgm:pt modelId="{F22742B9-5F2D-48AA-8D53-D1AE513A0EF0}" type="pres">
      <dgm:prSet presAssocID="{FB989DB6-95E3-48C6-AF77-AF6D4C5A4B56}" presName="hierChild4" presStyleCnt="0"/>
      <dgm:spPr/>
    </dgm:pt>
    <dgm:pt modelId="{9F5747EA-0DBD-410F-A44D-8FB5262662F7}" type="pres">
      <dgm:prSet presAssocID="{FB989DB6-95E3-48C6-AF77-AF6D4C5A4B56}" presName="hierChild5" presStyleCnt="0"/>
      <dgm:spPr/>
    </dgm:pt>
    <dgm:pt modelId="{03FF9DED-7872-48A7-85C2-915D8D3A2026}" type="pres">
      <dgm:prSet presAssocID="{552B4C4F-8A9D-4A03-BD4A-CCEEFCAAFCEF}" presName="hierChild5" presStyleCnt="0"/>
      <dgm:spPr/>
    </dgm:pt>
    <dgm:pt modelId="{1DC6ED9A-53B4-4B77-A3CD-40512B6AA1C0}" type="pres">
      <dgm:prSet presAssocID="{FB0032F3-A7A6-46CD-A964-3BF1029149E8}" presName="Name37" presStyleLbl="parChTrans1D2" presStyleIdx="1" presStyleCnt="2"/>
      <dgm:spPr/>
      <dgm:t>
        <a:bodyPr/>
        <a:lstStyle/>
        <a:p>
          <a:endParaRPr lang="en-US"/>
        </a:p>
      </dgm:t>
    </dgm:pt>
    <dgm:pt modelId="{2B2723F6-B5AC-41A1-9C98-0397C9A27859}" type="pres">
      <dgm:prSet presAssocID="{0760DAAF-5FCF-4D42-B342-9B51C4DA47E7}" presName="hierRoot2" presStyleCnt="0">
        <dgm:presLayoutVars>
          <dgm:hierBranch val="init"/>
        </dgm:presLayoutVars>
      </dgm:prSet>
      <dgm:spPr/>
    </dgm:pt>
    <dgm:pt modelId="{123EEF88-FDDB-444A-A8D1-103107E0D920}" type="pres">
      <dgm:prSet presAssocID="{0760DAAF-5FCF-4D42-B342-9B51C4DA47E7}" presName="rootComposite" presStyleCnt="0"/>
      <dgm:spPr/>
    </dgm:pt>
    <dgm:pt modelId="{0B1D3241-854E-4BBA-A2D2-9F969707119E}" type="pres">
      <dgm:prSet presAssocID="{0760DAAF-5FCF-4D42-B342-9B51C4DA47E7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71490A-14C7-451A-9CDC-DA9A5D501324}" type="pres">
      <dgm:prSet presAssocID="{0760DAAF-5FCF-4D42-B342-9B51C4DA47E7}" presName="rootConnector" presStyleLbl="node2" presStyleIdx="1" presStyleCnt="2"/>
      <dgm:spPr/>
      <dgm:t>
        <a:bodyPr/>
        <a:lstStyle/>
        <a:p>
          <a:endParaRPr lang="en-US"/>
        </a:p>
      </dgm:t>
    </dgm:pt>
    <dgm:pt modelId="{B4581B54-0B42-4218-9B12-DF605A6A9E32}" type="pres">
      <dgm:prSet presAssocID="{0760DAAF-5FCF-4D42-B342-9B51C4DA47E7}" presName="hierChild4" presStyleCnt="0"/>
      <dgm:spPr/>
    </dgm:pt>
    <dgm:pt modelId="{C626B3C2-C233-48B1-B356-8358A1A62F05}" type="pres">
      <dgm:prSet presAssocID="{8BBFB3E8-27C1-4D0C-A5F8-AF288BBED5F2}" presName="Name37" presStyleLbl="parChTrans1D3" presStyleIdx="1" presStyleCnt="2"/>
      <dgm:spPr/>
      <dgm:t>
        <a:bodyPr/>
        <a:lstStyle/>
        <a:p>
          <a:endParaRPr lang="en-US"/>
        </a:p>
      </dgm:t>
    </dgm:pt>
    <dgm:pt modelId="{C40E1B89-7629-4F09-803F-3D4CF355CF47}" type="pres">
      <dgm:prSet presAssocID="{946D6B25-C42C-48D6-A8F1-020C577B4D40}" presName="hierRoot2" presStyleCnt="0">
        <dgm:presLayoutVars>
          <dgm:hierBranch val="init"/>
        </dgm:presLayoutVars>
      </dgm:prSet>
      <dgm:spPr/>
    </dgm:pt>
    <dgm:pt modelId="{0D9B6D32-528C-4EFD-B692-8E4ED763C8D7}" type="pres">
      <dgm:prSet presAssocID="{946D6B25-C42C-48D6-A8F1-020C577B4D40}" presName="rootComposite" presStyleCnt="0"/>
      <dgm:spPr/>
    </dgm:pt>
    <dgm:pt modelId="{9A9777E9-2693-45EF-840F-952185EA304D}" type="pres">
      <dgm:prSet presAssocID="{946D6B25-C42C-48D6-A8F1-020C577B4D40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0D093-0B91-48F6-9EEA-7E3AC274CCD0}" type="pres">
      <dgm:prSet presAssocID="{946D6B25-C42C-48D6-A8F1-020C577B4D40}" presName="rootConnector" presStyleLbl="node3" presStyleIdx="1" presStyleCnt="2"/>
      <dgm:spPr/>
      <dgm:t>
        <a:bodyPr/>
        <a:lstStyle/>
        <a:p>
          <a:endParaRPr lang="en-US"/>
        </a:p>
      </dgm:t>
    </dgm:pt>
    <dgm:pt modelId="{22E76680-D198-46CE-8FCA-C2BF31CB3DEC}" type="pres">
      <dgm:prSet presAssocID="{946D6B25-C42C-48D6-A8F1-020C577B4D40}" presName="hierChild4" presStyleCnt="0"/>
      <dgm:spPr/>
    </dgm:pt>
    <dgm:pt modelId="{C00147D3-2F07-4F28-B7A8-207AC78F425D}" type="pres">
      <dgm:prSet presAssocID="{946D6B25-C42C-48D6-A8F1-020C577B4D40}" presName="hierChild5" presStyleCnt="0"/>
      <dgm:spPr/>
    </dgm:pt>
    <dgm:pt modelId="{CAA4B60D-0F51-45F1-AFCD-A76194C96ED3}" type="pres">
      <dgm:prSet presAssocID="{0760DAAF-5FCF-4D42-B342-9B51C4DA47E7}" presName="hierChild5" presStyleCnt="0"/>
      <dgm:spPr/>
    </dgm:pt>
    <dgm:pt modelId="{A88F0E1E-6675-4DD5-B433-83556536DC6E}" type="pres">
      <dgm:prSet presAssocID="{479DECBC-FE0F-4110-A6B5-D3F1F5DCD6D2}" presName="hierChild3" presStyleCnt="0"/>
      <dgm:spPr/>
    </dgm:pt>
  </dgm:ptLst>
  <dgm:cxnLst>
    <dgm:cxn modelId="{AB8E1603-BFE9-453C-B130-DE9F0BD1BBF4}" type="presOf" srcId="{0760DAAF-5FCF-4D42-B342-9B51C4DA47E7}" destId="{0B1D3241-854E-4BBA-A2D2-9F969707119E}" srcOrd="0" destOrd="0" presId="urn:microsoft.com/office/officeart/2005/8/layout/orgChart1"/>
    <dgm:cxn modelId="{DC24E85E-C8CE-4BB1-97D9-B878EABF3FDF}" type="presOf" srcId="{946D6B25-C42C-48D6-A8F1-020C577B4D40}" destId="{20C0D093-0B91-48F6-9EEA-7E3AC274CCD0}" srcOrd="1" destOrd="0" presId="urn:microsoft.com/office/officeart/2005/8/layout/orgChart1"/>
    <dgm:cxn modelId="{D5B25008-C845-49A4-AD49-AAF188CB51BF}" srcId="{552B4C4F-8A9D-4A03-BD4A-CCEEFCAAFCEF}" destId="{FB989DB6-95E3-48C6-AF77-AF6D4C5A4B56}" srcOrd="0" destOrd="0" parTransId="{246BD97A-90DB-4084-8D05-9C378337CE62}" sibTransId="{1E5B18BE-0AD9-456B-A160-584370CD7492}"/>
    <dgm:cxn modelId="{00C77F7E-EE58-409F-BCCA-B4B6944C4220}" type="presOf" srcId="{946D6B25-C42C-48D6-A8F1-020C577B4D40}" destId="{9A9777E9-2693-45EF-840F-952185EA304D}" srcOrd="0" destOrd="0" presId="urn:microsoft.com/office/officeart/2005/8/layout/orgChart1"/>
    <dgm:cxn modelId="{CC788DD7-475B-45AF-ABBE-DFDEA6250F99}" type="presOf" srcId="{A0466681-212F-4293-A9CC-28C18B16D837}" destId="{665D6403-ECA0-4FA8-823A-8BC4FB6CEE6E}" srcOrd="0" destOrd="0" presId="urn:microsoft.com/office/officeart/2005/8/layout/orgChart1"/>
    <dgm:cxn modelId="{3EFDD610-D24B-46F6-A311-AC2186663CF9}" type="presOf" srcId="{479DECBC-FE0F-4110-A6B5-D3F1F5DCD6D2}" destId="{719B1284-6463-4481-A8B1-9056166D9704}" srcOrd="1" destOrd="0" presId="urn:microsoft.com/office/officeart/2005/8/layout/orgChart1"/>
    <dgm:cxn modelId="{4AE55A7F-B70A-4881-94F2-D4215E937DE2}" type="presOf" srcId="{479DECBC-FE0F-4110-A6B5-D3F1F5DCD6D2}" destId="{2DCC9969-98D8-45BD-8B68-D7331399EEC0}" srcOrd="0" destOrd="0" presId="urn:microsoft.com/office/officeart/2005/8/layout/orgChart1"/>
    <dgm:cxn modelId="{F1D07541-EB61-4B05-A5AD-1C185C24CE5D}" srcId="{479DECBC-FE0F-4110-A6B5-D3F1F5DCD6D2}" destId="{552B4C4F-8A9D-4A03-BD4A-CCEEFCAAFCEF}" srcOrd="0" destOrd="0" parTransId="{A0466681-212F-4293-A9CC-28C18B16D837}" sibTransId="{ACFE1047-952C-4060-B35D-ABA71AB318EB}"/>
    <dgm:cxn modelId="{6260C8E3-8A35-4136-8C35-5886EE3647BA}" type="presOf" srcId="{8BBFB3E8-27C1-4D0C-A5F8-AF288BBED5F2}" destId="{C626B3C2-C233-48B1-B356-8358A1A62F05}" srcOrd="0" destOrd="0" presId="urn:microsoft.com/office/officeart/2005/8/layout/orgChart1"/>
    <dgm:cxn modelId="{8810AF38-7BB2-4C53-B307-D99DFB19AB2B}" type="presOf" srcId="{552B4C4F-8A9D-4A03-BD4A-CCEEFCAAFCEF}" destId="{8B907632-6E17-4AF9-B6E1-D3A6FEF3EA35}" srcOrd="1" destOrd="0" presId="urn:microsoft.com/office/officeart/2005/8/layout/orgChart1"/>
    <dgm:cxn modelId="{E324BB19-D3EA-4ADB-837C-690CD85BFDB3}" type="presOf" srcId="{246BD97A-90DB-4084-8D05-9C378337CE62}" destId="{833CAA34-FC12-4ECB-8CA0-020F9CD54167}" srcOrd="0" destOrd="0" presId="urn:microsoft.com/office/officeart/2005/8/layout/orgChart1"/>
    <dgm:cxn modelId="{87D3966C-7372-4505-A3B5-54301D4ED171}" srcId="{0760DAAF-5FCF-4D42-B342-9B51C4DA47E7}" destId="{946D6B25-C42C-48D6-A8F1-020C577B4D40}" srcOrd="0" destOrd="0" parTransId="{8BBFB3E8-27C1-4D0C-A5F8-AF288BBED5F2}" sibTransId="{22FD5AAD-D628-455C-BE11-9C7807DCDA81}"/>
    <dgm:cxn modelId="{CF390504-1642-4A39-9E5B-5B96B2DA3EB6}" type="presOf" srcId="{FB0032F3-A7A6-46CD-A964-3BF1029149E8}" destId="{1DC6ED9A-53B4-4B77-A3CD-40512B6AA1C0}" srcOrd="0" destOrd="0" presId="urn:microsoft.com/office/officeart/2005/8/layout/orgChart1"/>
    <dgm:cxn modelId="{3BDFB98B-B84E-4A36-9EFA-1378B4067089}" type="presOf" srcId="{552B4C4F-8A9D-4A03-BD4A-CCEEFCAAFCEF}" destId="{6A0F40B7-F225-4340-A95F-47BFE98A57C9}" srcOrd="0" destOrd="0" presId="urn:microsoft.com/office/officeart/2005/8/layout/orgChart1"/>
    <dgm:cxn modelId="{5724BA1D-5A44-4828-A4B5-EE5D67678D1D}" type="presOf" srcId="{18B88D7F-7924-4DA8-BDBD-617877A90A9E}" destId="{9AC372D8-F26F-49AC-83B7-39D87A963309}" srcOrd="0" destOrd="0" presId="urn:microsoft.com/office/officeart/2005/8/layout/orgChart1"/>
    <dgm:cxn modelId="{F3C183BE-5737-4796-9C95-944E65F6C39F}" srcId="{18B88D7F-7924-4DA8-BDBD-617877A90A9E}" destId="{479DECBC-FE0F-4110-A6B5-D3F1F5DCD6D2}" srcOrd="0" destOrd="0" parTransId="{41CC3FFB-37EC-46F3-87A7-60C256F74FF5}" sibTransId="{B9FA9E37-76C8-49A2-8DA0-030909B23809}"/>
    <dgm:cxn modelId="{2A8BF85C-4D22-4568-8C1D-02292E59669D}" type="presOf" srcId="{FB989DB6-95E3-48C6-AF77-AF6D4C5A4B56}" destId="{0E4C8BBD-E53C-4024-B96D-8F18A533A7F0}" srcOrd="1" destOrd="0" presId="urn:microsoft.com/office/officeart/2005/8/layout/orgChart1"/>
    <dgm:cxn modelId="{3A0FD8CD-529D-4E42-9300-D06A63B21F20}" type="presOf" srcId="{FB989DB6-95E3-48C6-AF77-AF6D4C5A4B56}" destId="{5AD31335-31F7-45EB-AB27-D68F14810184}" srcOrd="0" destOrd="0" presId="urn:microsoft.com/office/officeart/2005/8/layout/orgChart1"/>
    <dgm:cxn modelId="{54550451-CD9A-4F4D-A8E6-77D94954B434}" type="presOf" srcId="{0760DAAF-5FCF-4D42-B342-9B51C4DA47E7}" destId="{5071490A-14C7-451A-9CDC-DA9A5D501324}" srcOrd="1" destOrd="0" presId="urn:microsoft.com/office/officeart/2005/8/layout/orgChart1"/>
    <dgm:cxn modelId="{6A8E7B35-F15B-4DDD-B055-72C95EA6DB0B}" srcId="{479DECBC-FE0F-4110-A6B5-D3F1F5DCD6D2}" destId="{0760DAAF-5FCF-4D42-B342-9B51C4DA47E7}" srcOrd="1" destOrd="0" parTransId="{FB0032F3-A7A6-46CD-A964-3BF1029149E8}" sibTransId="{CDFB47C9-8BE2-43B8-B711-C67CAE7E68AE}"/>
    <dgm:cxn modelId="{FD6E54A4-D073-44DE-8AB6-D14CA2F2ABF5}" type="presParOf" srcId="{9AC372D8-F26F-49AC-83B7-39D87A963309}" destId="{EAFB5076-904D-4BB7-A016-DE3C80F7DC5B}" srcOrd="0" destOrd="0" presId="urn:microsoft.com/office/officeart/2005/8/layout/orgChart1"/>
    <dgm:cxn modelId="{0E013C9A-BA7B-4C14-BD75-C388806AB421}" type="presParOf" srcId="{EAFB5076-904D-4BB7-A016-DE3C80F7DC5B}" destId="{65E206B5-AA9C-4075-8653-CA64EA89134A}" srcOrd="0" destOrd="0" presId="urn:microsoft.com/office/officeart/2005/8/layout/orgChart1"/>
    <dgm:cxn modelId="{7E1E58EF-2583-4F4B-BFF8-ECC8B2FF4533}" type="presParOf" srcId="{65E206B5-AA9C-4075-8653-CA64EA89134A}" destId="{2DCC9969-98D8-45BD-8B68-D7331399EEC0}" srcOrd="0" destOrd="0" presId="urn:microsoft.com/office/officeart/2005/8/layout/orgChart1"/>
    <dgm:cxn modelId="{EA451FE2-A866-4EF2-A512-FB46C42FE00A}" type="presParOf" srcId="{65E206B5-AA9C-4075-8653-CA64EA89134A}" destId="{719B1284-6463-4481-A8B1-9056166D9704}" srcOrd="1" destOrd="0" presId="urn:microsoft.com/office/officeart/2005/8/layout/orgChart1"/>
    <dgm:cxn modelId="{22FFF4BA-C5CB-4092-BB63-7B9536FBAA5B}" type="presParOf" srcId="{EAFB5076-904D-4BB7-A016-DE3C80F7DC5B}" destId="{48E85327-BB09-496E-89E4-538A24560281}" srcOrd="1" destOrd="0" presId="urn:microsoft.com/office/officeart/2005/8/layout/orgChart1"/>
    <dgm:cxn modelId="{353F6FEA-64BF-4DAC-AC77-86AE1D535AEA}" type="presParOf" srcId="{48E85327-BB09-496E-89E4-538A24560281}" destId="{665D6403-ECA0-4FA8-823A-8BC4FB6CEE6E}" srcOrd="0" destOrd="0" presId="urn:microsoft.com/office/officeart/2005/8/layout/orgChart1"/>
    <dgm:cxn modelId="{E4954D23-973A-484B-A2DB-BD5E805C27D0}" type="presParOf" srcId="{48E85327-BB09-496E-89E4-538A24560281}" destId="{640CFB5B-3F7C-4BEB-ADB3-3A65C98DC3F5}" srcOrd="1" destOrd="0" presId="urn:microsoft.com/office/officeart/2005/8/layout/orgChart1"/>
    <dgm:cxn modelId="{4CEBDF2B-303A-4CCE-8620-7B5C27DA76EC}" type="presParOf" srcId="{640CFB5B-3F7C-4BEB-ADB3-3A65C98DC3F5}" destId="{22024903-F497-4CAB-B8E8-4475E18334B7}" srcOrd="0" destOrd="0" presId="urn:microsoft.com/office/officeart/2005/8/layout/orgChart1"/>
    <dgm:cxn modelId="{14377D03-CDB9-44D5-A44C-0AC81AE5C319}" type="presParOf" srcId="{22024903-F497-4CAB-B8E8-4475E18334B7}" destId="{6A0F40B7-F225-4340-A95F-47BFE98A57C9}" srcOrd="0" destOrd="0" presId="urn:microsoft.com/office/officeart/2005/8/layout/orgChart1"/>
    <dgm:cxn modelId="{20C06CED-2938-4AA8-A12C-01693A896FCA}" type="presParOf" srcId="{22024903-F497-4CAB-B8E8-4475E18334B7}" destId="{8B907632-6E17-4AF9-B6E1-D3A6FEF3EA35}" srcOrd="1" destOrd="0" presId="urn:microsoft.com/office/officeart/2005/8/layout/orgChart1"/>
    <dgm:cxn modelId="{42F2E389-671D-4033-89CE-E43C252F7F07}" type="presParOf" srcId="{640CFB5B-3F7C-4BEB-ADB3-3A65C98DC3F5}" destId="{1D8915AB-8E49-4367-B86B-DCD6C2E56424}" srcOrd="1" destOrd="0" presId="urn:microsoft.com/office/officeart/2005/8/layout/orgChart1"/>
    <dgm:cxn modelId="{CCA60DD8-C4AB-4A76-8150-6B6408AFA6BD}" type="presParOf" srcId="{1D8915AB-8E49-4367-B86B-DCD6C2E56424}" destId="{833CAA34-FC12-4ECB-8CA0-020F9CD54167}" srcOrd="0" destOrd="0" presId="urn:microsoft.com/office/officeart/2005/8/layout/orgChart1"/>
    <dgm:cxn modelId="{EFBA3DE6-E056-4703-8FBF-78E03290E364}" type="presParOf" srcId="{1D8915AB-8E49-4367-B86B-DCD6C2E56424}" destId="{F909A2A1-C67E-4C3B-900F-62A15D35EE2A}" srcOrd="1" destOrd="0" presId="urn:microsoft.com/office/officeart/2005/8/layout/orgChart1"/>
    <dgm:cxn modelId="{85D03180-4106-4853-8CDE-8E49D6FCE499}" type="presParOf" srcId="{F909A2A1-C67E-4C3B-900F-62A15D35EE2A}" destId="{DBC42D25-0324-4357-9E1A-AD525949B75B}" srcOrd="0" destOrd="0" presId="urn:microsoft.com/office/officeart/2005/8/layout/orgChart1"/>
    <dgm:cxn modelId="{8FBF3E0E-B7BC-45F6-B44E-511D7798931B}" type="presParOf" srcId="{DBC42D25-0324-4357-9E1A-AD525949B75B}" destId="{5AD31335-31F7-45EB-AB27-D68F14810184}" srcOrd="0" destOrd="0" presId="urn:microsoft.com/office/officeart/2005/8/layout/orgChart1"/>
    <dgm:cxn modelId="{654B85B7-77DE-4946-B4CA-B5412A44E6EE}" type="presParOf" srcId="{DBC42D25-0324-4357-9E1A-AD525949B75B}" destId="{0E4C8BBD-E53C-4024-B96D-8F18A533A7F0}" srcOrd="1" destOrd="0" presId="urn:microsoft.com/office/officeart/2005/8/layout/orgChart1"/>
    <dgm:cxn modelId="{2D05C477-F31D-4FD3-9D5F-C53DF5312F41}" type="presParOf" srcId="{F909A2A1-C67E-4C3B-900F-62A15D35EE2A}" destId="{F22742B9-5F2D-48AA-8D53-D1AE513A0EF0}" srcOrd="1" destOrd="0" presId="urn:microsoft.com/office/officeart/2005/8/layout/orgChart1"/>
    <dgm:cxn modelId="{518A43B4-102F-4C44-86A0-C293CE38F5B5}" type="presParOf" srcId="{F909A2A1-C67E-4C3B-900F-62A15D35EE2A}" destId="{9F5747EA-0DBD-410F-A44D-8FB5262662F7}" srcOrd="2" destOrd="0" presId="urn:microsoft.com/office/officeart/2005/8/layout/orgChart1"/>
    <dgm:cxn modelId="{D9444E0A-ABE1-4DFE-9873-249D9AC0D6A9}" type="presParOf" srcId="{640CFB5B-3F7C-4BEB-ADB3-3A65C98DC3F5}" destId="{03FF9DED-7872-48A7-85C2-915D8D3A2026}" srcOrd="2" destOrd="0" presId="urn:microsoft.com/office/officeart/2005/8/layout/orgChart1"/>
    <dgm:cxn modelId="{E4ECC9AC-70EE-40D6-A4EE-9B3A895DE477}" type="presParOf" srcId="{48E85327-BB09-496E-89E4-538A24560281}" destId="{1DC6ED9A-53B4-4B77-A3CD-40512B6AA1C0}" srcOrd="2" destOrd="0" presId="urn:microsoft.com/office/officeart/2005/8/layout/orgChart1"/>
    <dgm:cxn modelId="{2B180B3A-C59D-4F0E-9C73-8925D80F0A8A}" type="presParOf" srcId="{48E85327-BB09-496E-89E4-538A24560281}" destId="{2B2723F6-B5AC-41A1-9C98-0397C9A27859}" srcOrd="3" destOrd="0" presId="urn:microsoft.com/office/officeart/2005/8/layout/orgChart1"/>
    <dgm:cxn modelId="{685A5F12-5C35-4D41-A833-E33716C00C6F}" type="presParOf" srcId="{2B2723F6-B5AC-41A1-9C98-0397C9A27859}" destId="{123EEF88-FDDB-444A-A8D1-103107E0D920}" srcOrd="0" destOrd="0" presId="urn:microsoft.com/office/officeart/2005/8/layout/orgChart1"/>
    <dgm:cxn modelId="{E24DE15C-FC74-4B4F-A6D5-1D6FFA20C2E5}" type="presParOf" srcId="{123EEF88-FDDB-444A-A8D1-103107E0D920}" destId="{0B1D3241-854E-4BBA-A2D2-9F969707119E}" srcOrd="0" destOrd="0" presId="urn:microsoft.com/office/officeart/2005/8/layout/orgChart1"/>
    <dgm:cxn modelId="{A3BD6BF6-7B9F-46D7-A774-8D8024459EEE}" type="presParOf" srcId="{123EEF88-FDDB-444A-A8D1-103107E0D920}" destId="{5071490A-14C7-451A-9CDC-DA9A5D501324}" srcOrd="1" destOrd="0" presId="urn:microsoft.com/office/officeart/2005/8/layout/orgChart1"/>
    <dgm:cxn modelId="{1206478F-79E7-4A55-97C8-E45374F9EC10}" type="presParOf" srcId="{2B2723F6-B5AC-41A1-9C98-0397C9A27859}" destId="{B4581B54-0B42-4218-9B12-DF605A6A9E32}" srcOrd="1" destOrd="0" presId="urn:microsoft.com/office/officeart/2005/8/layout/orgChart1"/>
    <dgm:cxn modelId="{11A328D4-17ED-42C0-AF16-BF039EAE943B}" type="presParOf" srcId="{B4581B54-0B42-4218-9B12-DF605A6A9E32}" destId="{C626B3C2-C233-48B1-B356-8358A1A62F05}" srcOrd="0" destOrd="0" presId="urn:microsoft.com/office/officeart/2005/8/layout/orgChart1"/>
    <dgm:cxn modelId="{7D93E494-D99D-456E-A4E3-81A272F4396E}" type="presParOf" srcId="{B4581B54-0B42-4218-9B12-DF605A6A9E32}" destId="{C40E1B89-7629-4F09-803F-3D4CF355CF47}" srcOrd="1" destOrd="0" presId="urn:microsoft.com/office/officeart/2005/8/layout/orgChart1"/>
    <dgm:cxn modelId="{F6C7802F-30E8-48E8-975E-7A5B83EA277B}" type="presParOf" srcId="{C40E1B89-7629-4F09-803F-3D4CF355CF47}" destId="{0D9B6D32-528C-4EFD-B692-8E4ED763C8D7}" srcOrd="0" destOrd="0" presId="urn:microsoft.com/office/officeart/2005/8/layout/orgChart1"/>
    <dgm:cxn modelId="{F84CDAD5-9D01-477D-9665-BB708B05D2A8}" type="presParOf" srcId="{0D9B6D32-528C-4EFD-B692-8E4ED763C8D7}" destId="{9A9777E9-2693-45EF-840F-952185EA304D}" srcOrd="0" destOrd="0" presId="urn:microsoft.com/office/officeart/2005/8/layout/orgChart1"/>
    <dgm:cxn modelId="{26A39ED0-060C-4731-90FC-4C986143DF56}" type="presParOf" srcId="{0D9B6D32-528C-4EFD-B692-8E4ED763C8D7}" destId="{20C0D093-0B91-48F6-9EEA-7E3AC274CCD0}" srcOrd="1" destOrd="0" presId="urn:microsoft.com/office/officeart/2005/8/layout/orgChart1"/>
    <dgm:cxn modelId="{E5C1ED99-B9E6-4503-A24C-7F885334EE1B}" type="presParOf" srcId="{C40E1B89-7629-4F09-803F-3D4CF355CF47}" destId="{22E76680-D198-46CE-8FCA-C2BF31CB3DEC}" srcOrd="1" destOrd="0" presId="urn:microsoft.com/office/officeart/2005/8/layout/orgChart1"/>
    <dgm:cxn modelId="{6D3334F5-F335-4976-AE2C-01669A85D68A}" type="presParOf" srcId="{C40E1B89-7629-4F09-803F-3D4CF355CF47}" destId="{C00147D3-2F07-4F28-B7A8-207AC78F425D}" srcOrd="2" destOrd="0" presId="urn:microsoft.com/office/officeart/2005/8/layout/orgChart1"/>
    <dgm:cxn modelId="{41DCDF1D-CC4E-4705-B14E-4E69C22E3F49}" type="presParOf" srcId="{2B2723F6-B5AC-41A1-9C98-0397C9A27859}" destId="{CAA4B60D-0F51-45F1-AFCD-A76194C96ED3}" srcOrd="2" destOrd="0" presId="urn:microsoft.com/office/officeart/2005/8/layout/orgChart1"/>
    <dgm:cxn modelId="{6CCC988C-F0B9-422A-A787-A24EFB403140}" type="presParOf" srcId="{EAFB5076-904D-4BB7-A016-DE3C80F7DC5B}" destId="{A88F0E1E-6675-4DD5-B433-83556536DC6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0E511-566B-4EC8-AE99-56645FF60295}">
      <dsp:nvSpPr>
        <dsp:cNvPr id="0" name=""/>
        <dsp:cNvSpPr/>
      </dsp:nvSpPr>
      <dsp:spPr>
        <a:xfrm>
          <a:off x="4010241" y="1836664"/>
          <a:ext cx="104558" cy="458067"/>
        </a:xfrm>
        <a:custGeom>
          <a:avLst/>
          <a:gdLst/>
          <a:ahLst/>
          <a:cxnLst/>
          <a:rect l="0" t="0" r="0" b="0"/>
          <a:pathLst>
            <a:path>
              <a:moveTo>
                <a:pt x="104558" y="0"/>
              </a:moveTo>
              <a:lnTo>
                <a:pt x="104558" y="458067"/>
              </a:lnTo>
              <a:lnTo>
                <a:pt x="0" y="458067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DFFCB-E2D9-4B28-B4A9-CA1E0CAFE518}">
      <dsp:nvSpPr>
        <dsp:cNvPr id="0" name=""/>
        <dsp:cNvSpPr/>
      </dsp:nvSpPr>
      <dsp:spPr>
        <a:xfrm>
          <a:off x="4114800" y="1836664"/>
          <a:ext cx="3614752" cy="916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576"/>
              </a:lnTo>
              <a:lnTo>
                <a:pt x="3614752" y="811576"/>
              </a:lnTo>
              <a:lnTo>
                <a:pt x="3614752" y="916135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94045-5DD5-44E6-ADCB-3397ABE9EF41}">
      <dsp:nvSpPr>
        <dsp:cNvPr id="0" name=""/>
        <dsp:cNvSpPr/>
      </dsp:nvSpPr>
      <dsp:spPr>
        <a:xfrm>
          <a:off x="4114800" y="1836664"/>
          <a:ext cx="2409835" cy="916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576"/>
              </a:lnTo>
              <a:lnTo>
                <a:pt x="2409835" y="811576"/>
              </a:lnTo>
              <a:lnTo>
                <a:pt x="2409835" y="916135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38373-A653-4D84-B892-2207B0206453}">
      <dsp:nvSpPr>
        <dsp:cNvPr id="0" name=""/>
        <dsp:cNvSpPr/>
      </dsp:nvSpPr>
      <dsp:spPr>
        <a:xfrm>
          <a:off x="4114800" y="1836664"/>
          <a:ext cx="1204917" cy="916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576"/>
              </a:lnTo>
              <a:lnTo>
                <a:pt x="1204917" y="811576"/>
              </a:lnTo>
              <a:lnTo>
                <a:pt x="1204917" y="916135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8B2DE-EB25-4933-85D3-B2345055AF93}">
      <dsp:nvSpPr>
        <dsp:cNvPr id="0" name=""/>
        <dsp:cNvSpPr/>
      </dsp:nvSpPr>
      <dsp:spPr>
        <a:xfrm>
          <a:off x="4069080" y="1836664"/>
          <a:ext cx="91440" cy="9161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135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6ED9A-53B4-4B77-A3CD-40512B6AA1C0}">
      <dsp:nvSpPr>
        <dsp:cNvPr id="0" name=""/>
        <dsp:cNvSpPr/>
      </dsp:nvSpPr>
      <dsp:spPr>
        <a:xfrm>
          <a:off x="2909882" y="1836664"/>
          <a:ext cx="1204917" cy="916135"/>
        </a:xfrm>
        <a:custGeom>
          <a:avLst/>
          <a:gdLst/>
          <a:ahLst/>
          <a:cxnLst/>
          <a:rect l="0" t="0" r="0" b="0"/>
          <a:pathLst>
            <a:path>
              <a:moveTo>
                <a:pt x="1204917" y="0"/>
              </a:moveTo>
              <a:lnTo>
                <a:pt x="1204917" y="811576"/>
              </a:lnTo>
              <a:lnTo>
                <a:pt x="0" y="811576"/>
              </a:lnTo>
              <a:lnTo>
                <a:pt x="0" y="916135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010BD-96D7-4B9E-A404-212C3ADE11EC}">
      <dsp:nvSpPr>
        <dsp:cNvPr id="0" name=""/>
        <dsp:cNvSpPr/>
      </dsp:nvSpPr>
      <dsp:spPr>
        <a:xfrm>
          <a:off x="1704964" y="1836664"/>
          <a:ext cx="2409835" cy="916135"/>
        </a:xfrm>
        <a:custGeom>
          <a:avLst/>
          <a:gdLst/>
          <a:ahLst/>
          <a:cxnLst/>
          <a:rect l="0" t="0" r="0" b="0"/>
          <a:pathLst>
            <a:path>
              <a:moveTo>
                <a:pt x="2409835" y="0"/>
              </a:moveTo>
              <a:lnTo>
                <a:pt x="2409835" y="811576"/>
              </a:lnTo>
              <a:lnTo>
                <a:pt x="0" y="811576"/>
              </a:lnTo>
              <a:lnTo>
                <a:pt x="0" y="916135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D6403-ECA0-4FA8-823A-8BC4FB6CEE6E}">
      <dsp:nvSpPr>
        <dsp:cNvPr id="0" name=""/>
        <dsp:cNvSpPr/>
      </dsp:nvSpPr>
      <dsp:spPr>
        <a:xfrm>
          <a:off x="500047" y="1836664"/>
          <a:ext cx="3614752" cy="916135"/>
        </a:xfrm>
        <a:custGeom>
          <a:avLst/>
          <a:gdLst/>
          <a:ahLst/>
          <a:cxnLst/>
          <a:rect l="0" t="0" r="0" b="0"/>
          <a:pathLst>
            <a:path>
              <a:moveTo>
                <a:pt x="3614752" y="0"/>
              </a:moveTo>
              <a:lnTo>
                <a:pt x="3614752" y="811576"/>
              </a:lnTo>
              <a:lnTo>
                <a:pt x="0" y="811576"/>
              </a:lnTo>
              <a:lnTo>
                <a:pt x="0" y="916135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C9969-98D8-45BD-8B68-D7331399EEC0}">
      <dsp:nvSpPr>
        <dsp:cNvPr id="0" name=""/>
        <dsp:cNvSpPr/>
      </dsp:nvSpPr>
      <dsp:spPr>
        <a:xfrm>
          <a:off x="3616900" y="1338764"/>
          <a:ext cx="995799" cy="497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CIO</a:t>
          </a:r>
          <a:endParaRPr lang="en-US" sz="1200" kern="1200" dirty="0"/>
        </a:p>
      </dsp:txBody>
      <dsp:txXfrm>
        <a:off x="3616900" y="1338764"/>
        <a:ext cx="995799" cy="497899"/>
      </dsp:txXfrm>
    </dsp:sp>
    <dsp:sp modelId="{6A0F40B7-F225-4340-A95F-47BFE98A57C9}">
      <dsp:nvSpPr>
        <dsp:cNvPr id="0" name=""/>
        <dsp:cNvSpPr/>
      </dsp:nvSpPr>
      <dsp:spPr>
        <a:xfrm>
          <a:off x="2147" y="2752799"/>
          <a:ext cx="995799" cy="497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GM Networks &amp; Infrastructure</a:t>
          </a:r>
          <a:endParaRPr lang="en-US" sz="1200" kern="1200" dirty="0"/>
        </a:p>
      </dsp:txBody>
      <dsp:txXfrm>
        <a:off x="2147" y="2752799"/>
        <a:ext cx="995799" cy="497899"/>
      </dsp:txXfrm>
    </dsp:sp>
    <dsp:sp modelId="{9BFFEAB3-81D7-49AD-B188-EDB4EF8C84F6}">
      <dsp:nvSpPr>
        <dsp:cNvPr id="0" name=""/>
        <dsp:cNvSpPr/>
      </dsp:nvSpPr>
      <dsp:spPr>
        <a:xfrm>
          <a:off x="1207064" y="2752799"/>
          <a:ext cx="995799" cy="497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GM IT Operations</a:t>
          </a:r>
          <a:endParaRPr lang="en-US" sz="1200" kern="1200" dirty="0"/>
        </a:p>
      </dsp:txBody>
      <dsp:txXfrm>
        <a:off x="1207064" y="2752799"/>
        <a:ext cx="995799" cy="497899"/>
      </dsp:txXfrm>
    </dsp:sp>
    <dsp:sp modelId="{0B1D3241-854E-4BBA-A2D2-9F969707119E}">
      <dsp:nvSpPr>
        <dsp:cNvPr id="0" name=""/>
        <dsp:cNvSpPr/>
      </dsp:nvSpPr>
      <dsp:spPr>
        <a:xfrm>
          <a:off x="2411982" y="2752799"/>
          <a:ext cx="995799" cy="497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GM Software Development</a:t>
          </a:r>
          <a:endParaRPr lang="en-US" sz="1200" kern="1200" dirty="0"/>
        </a:p>
      </dsp:txBody>
      <dsp:txXfrm>
        <a:off x="2411982" y="2752799"/>
        <a:ext cx="995799" cy="497899"/>
      </dsp:txXfrm>
    </dsp:sp>
    <dsp:sp modelId="{0126E02D-93B9-40BD-99B1-B2EC6FBD8FA3}">
      <dsp:nvSpPr>
        <dsp:cNvPr id="0" name=""/>
        <dsp:cNvSpPr/>
      </dsp:nvSpPr>
      <dsp:spPr>
        <a:xfrm>
          <a:off x="3616900" y="2752799"/>
          <a:ext cx="995799" cy="497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GM IT Services</a:t>
          </a:r>
          <a:endParaRPr lang="en-US" sz="1200" kern="1200" dirty="0"/>
        </a:p>
      </dsp:txBody>
      <dsp:txXfrm>
        <a:off x="3616900" y="2752799"/>
        <a:ext cx="995799" cy="497899"/>
      </dsp:txXfrm>
    </dsp:sp>
    <dsp:sp modelId="{A3B5F1AC-D8FB-41C5-BF79-D09DC78569FD}">
      <dsp:nvSpPr>
        <dsp:cNvPr id="0" name=""/>
        <dsp:cNvSpPr/>
      </dsp:nvSpPr>
      <dsp:spPr>
        <a:xfrm>
          <a:off x="4821817" y="2752799"/>
          <a:ext cx="995799" cy="497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GM PMU/ Business Tech</a:t>
          </a:r>
          <a:endParaRPr lang="en-US" sz="1200" kern="1200" dirty="0"/>
        </a:p>
      </dsp:txBody>
      <dsp:txXfrm>
        <a:off x="4821817" y="2752799"/>
        <a:ext cx="995799" cy="497899"/>
      </dsp:txXfrm>
    </dsp:sp>
    <dsp:sp modelId="{F234460D-3DF9-4799-9C94-96FEF823861F}">
      <dsp:nvSpPr>
        <dsp:cNvPr id="0" name=""/>
        <dsp:cNvSpPr/>
      </dsp:nvSpPr>
      <dsp:spPr>
        <a:xfrm>
          <a:off x="6026735" y="2752799"/>
          <a:ext cx="995799" cy="497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Procurement/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Finance</a:t>
          </a:r>
          <a:endParaRPr lang="en-US" sz="1200" kern="1200" dirty="0"/>
        </a:p>
      </dsp:txBody>
      <dsp:txXfrm>
        <a:off x="6026735" y="2752799"/>
        <a:ext cx="995799" cy="497899"/>
      </dsp:txXfrm>
    </dsp:sp>
    <dsp:sp modelId="{247EDE67-C8B6-41F5-A3CA-49112E24BB7A}">
      <dsp:nvSpPr>
        <dsp:cNvPr id="0" name=""/>
        <dsp:cNvSpPr/>
      </dsp:nvSpPr>
      <dsp:spPr>
        <a:xfrm>
          <a:off x="7231653" y="2752799"/>
          <a:ext cx="995799" cy="497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IT Security</a:t>
          </a:r>
          <a:endParaRPr lang="en-US" sz="1200" kern="1200" dirty="0"/>
        </a:p>
      </dsp:txBody>
      <dsp:txXfrm>
        <a:off x="7231653" y="2752799"/>
        <a:ext cx="995799" cy="497899"/>
      </dsp:txXfrm>
    </dsp:sp>
    <dsp:sp modelId="{A4429B51-C4A6-41FF-946E-6F91AED01035}">
      <dsp:nvSpPr>
        <dsp:cNvPr id="0" name=""/>
        <dsp:cNvSpPr/>
      </dsp:nvSpPr>
      <dsp:spPr>
        <a:xfrm>
          <a:off x="3014441" y="2045782"/>
          <a:ext cx="995799" cy="497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Executive Asst. </a:t>
          </a:r>
          <a:endParaRPr lang="en-US" sz="1200" kern="1200" dirty="0"/>
        </a:p>
      </dsp:txBody>
      <dsp:txXfrm>
        <a:off x="3014441" y="2045782"/>
        <a:ext cx="995799" cy="497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0E511-566B-4EC8-AE99-56645FF60295}">
      <dsp:nvSpPr>
        <dsp:cNvPr id="0" name=""/>
        <dsp:cNvSpPr/>
      </dsp:nvSpPr>
      <dsp:spPr>
        <a:xfrm>
          <a:off x="4041648" y="1458267"/>
          <a:ext cx="105418" cy="461835"/>
        </a:xfrm>
        <a:custGeom>
          <a:avLst/>
          <a:gdLst/>
          <a:ahLst/>
          <a:cxnLst/>
          <a:rect l="0" t="0" r="0" b="0"/>
          <a:pathLst>
            <a:path>
              <a:moveTo>
                <a:pt x="105418" y="0"/>
              </a:moveTo>
              <a:lnTo>
                <a:pt x="105418" y="461835"/>
              </a:lnTo>
              <a:lnTo>
                <a:pt x="0" y="46183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E9898-6FCC-4FCF-9295-0BF4F0E8446F}">
      <dsp:nvSpPr>
        <dsp:cNvPr id="0" name=""/>
        <dsp:cNvSpPr/>
      </dsp:nvSpPr>
      <dsp:spPr>
        <a:xfrm>
          <a:off x="7389956" y="2883934"/>
          <a:ext cx="150598" cy="46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35"/>
              </a:lnTo>
              <a:lnTo>
                <a:pt x="150598" y="4618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89F6E-B453-4131-B53E-AD26B1A2B406}">
      <dsp:nvSpPr>
        <dsp:cNvPr id="0" name=""/>
        <dsp:cNvSpPr/>
      </dsp:nvSpPr>
      <dsp:spPr>
        <a:xfrm>
          <a:off x="4147067" y="1458267"/>
          <a:ext cx="3644485" cy="923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252"/>
              </a:lnTo>
              <a:lnTo>
                <a:pt x="3644485" y="818252"/>
              </a:lnTo>
              <a:lnTo>
                <a:pt x="3644485" y="9236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E49EE-22BA-42CF-8AE5-FA807BBE1103}">
      <dsp:nvSpPr>
        <dsp:cNvPr id="0" name=""/>
        <dsp:cNvSpPr/>
      </dsp:nvSpPr>
      <dsp:spPr>
        <a:xfrm>
          <a:off x="6175127" y="2883934"/>
          <a:ext cx="150598" cy="46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35"/>
              </a:lnTo>
              <a:lnTo>
                <a:pt x="150598" y="4618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94045-5DD5-44E6-ADCB-3397ABE9EF41}">
      <dsp:nvSpPr>
        <dsp:cNvPr id="0" name=""/>
        <dsp:cNvSpPr/>
      </dsp:nvSpPr>
      <dsp:spPr>
        <a:xfrm>
          <a:off x="4147067" y="1458267"/>
          <a:ext cx="2429656" cy="923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252"/>
              </a:lnTo>
              <a:lnTo>
                <a:pt x="2429656" y="818252"/>
              </a:lnTo>
              <a:lnTo>
                <a:pt x="2429656" y="9236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BCB46-ECE3-42C3-BFE4-D785EDE88446}">
      <dsp:nvSpPr>
        <dsp:cNvPr id="0" name=""/>
        <dsp:cNvSpPr/>
      </dsp:nvSpPr>
      <dsp:spPr>
        <a:xfrm>
          <a:off x="4960299" y="2883934"/>
          <a:ext cx="150598" cy="46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35"/>
              </a:lnTo>
              <a:lnTo>
                <a:pt x="150598" y="4618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38373-A653-4D84-B892-2207B0206453}">
      <dsp:nvSpPr>
        <dsp:cNvPr id="0" name=""/>
        <dsp:cNvSpPr/>
      </dsp:nvSpPr>
      <dsp:spPr>
        <a:xfrm>
          <a:off x="4147067" y="1458267"/>
          <a:ext cx="1214828" cy="923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252"/>
              </a:lnTo>
              <a:lnTo>
                <a:pt x="1214828" y="818252"/>
              </a:lnTo>
              <a:lnTo>
                <a:pt x="1214828" y="9236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6D362-A6B7-4AE2-8EBE-4329D043B5E8}">
      <dsp:nvSpPr>
        <dsp:cNvPr id="0" name=""/>
        <dsp:cNvSpPr/>
      </dsp:nvSpPr>
      <dsp:spPr>
        <a:xfrm>
          <a:off x="3745471" y="2883934"/>
          <a:ext cx="150598" cy="46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35"/>
              </a:lnTo>
              <a:lnTo>
                <a:pt x="150598" y="4618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8B2DE-EB25-4933-85D3-B2345055AF93}">
      <dsp:nvSpPr>
        <dsp:cNvPr id="0" name=""/>
        <dsp:cNvSpPr/>
      </dsp:nvSpPr>
      <dsp:spPr>
        <a:xfrm>
          <a:off x="4101347" y="1458267"/>
          <a:ext cx="91440" cy="9236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36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6B3C2-C233-48B1-B356-8358A1A62F05}">
      <dsp:nvSpPr>
        <dsp:cNvPr id="0" name=""/>
        <dsp:cNvSpPr/>
      </dsp:nvSpPr>
      <dsp:spPr>
        <a:xfrm>
          <a:off x="2530642" y="2883934"/>
          <a:ext cx="150598" cy="46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35"/>
              </a:lnTo>
              <a:lnTo>
                <a:pt x="150598" y="4618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6ED9A-53B4-4B77-A3CD-40512B6AA1C0}">
      <dsp:nvSpPr>
        <dsp:cNvPr id="0" name=""/>
        <dsp:cNvSpPr/>
      </dsp:nvSpPr>
      <dsp:spPr>
        <a:xfrm>
          <a:off x="2932238" y="1458267"/>
          <a:ext cx="1214828" cy="923671"/>
        </a:xfrm>
        <a:custGeom>
          <a:avLst/>
          <a:gdLst/>
          <a:ahLst/>
          <a:cxnLst/>
          <a:rect l="0" t="0" r="0" b="0"/>
          <a:pathLst>
            <a:path>
              <a:moveTo>
                <a:pt x="1214828" y="0"/>
              </a:moveTo>
              <a:lnTo>
                <a:pt x="1214828" y="818252"/>
              </a:lnTo>
              <a:lnTo>
                <a:pt x="0" y="818252"/>
              </a:lnTo>
              <a:lnTo>
                <a:pt x="0" y="9236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36329-5EAB-4F53-9EE9-FB0F1B203DF5}">
      <dsp:nvSpPr>
        <dsp:cNvPr id="0" name=""/>
        <dsp:cNvSpPr/>
      </dsp:nvSpPr>
      <dsp:spPr>
        <a:xfrm>
          <a:off x="1315814" y="2883934"/>
          <a:ext cx="150598" cy="46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35"/>
              </a:lnTo>
              <a:lnTo>
                <a:pt x="150598" y="4618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010BD-96D7-4B9E-A404-212C3ADE11EC}">
      <dsp:nvSpPr>
        <dsp:cNvPr id="0" name=""/>
        <dsp:cNvSpPr/>
      </dsp:nvSpPr>
      <dsp:spPr>
        <a:xfrm>
          <a:off x="1717410" y="1458267"/>
          <a:ext cx="2429656" cy="923671"/>
        </a:xfrm>
        <a:custGeom>
          <a:avLst/>
          <a:gdLst/>
          <a:ahLst/>
          <a:cxnLst/>
          <a:rect l="0" t="0" r="0" b="0"/>
          <a:pathLst>
            <a:path>
              <a:moveTo>
                <a:pt x="2429656" y="0"/>
              </a:moveTo>
              <a:lnTo>
                <a:pt x="2429656" y="818252"/>
              </a:lnTo>
              <a:lnTo>
                <a:pt x="0" y="818252"/>
              </a:lnTo>
              <a:lnTo>
                <a:pt x="0" y="9236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CAA34-FC12-4ECB-8CA0-020F9CD54167}">
      <dsp:nvSpPr>
        <dsp:cNvPr id="0" name=""/>
        <dsp:cNvSpPr/>
      </dsp:nvSpPr>
      <dsp:spPr>
        <a:xfrm>
          <a:off x="100985" y="2883934"/>
          <a:ext cx="150598" cy="46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35"/>
              </a:lnTo>
              <a:lnTo>
                <a:pt x="150598" y="4618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D6403-ECA0-4FA8-823A-8BC4FB6CEE6E}">
      <dsp:nvSpPr>
        <dsp:cNvPr id="0" name=""/>
        <dsp:cNvSpPr/>
      </dsp:nvSpPr>
      <dsp:spPr>
        <a:xfrm>
          <a:off x="502581" y="1458267"/>
          <a:ext cx="3644485" cy="923671"/>
        </a:xfrm>
        <a:custGeom>
          <a:avLst/>
          <a:gdLst/>
          <a:ahLst/>
          <a:cxnLst/>
          <a:rect l="0" t="0" r="0" b="0"/>
          <a:pathLst>
            <a:path>
              <a:moveTo>
                <a:pt x="3644485" y="0"/>
              </a:moveTo>
              <a:lnTo>
                <a:pt x="3644485" y="818252"/>
              </a:lnTo>
              <a:lnTo>
                <a:pt x="0" y="818252"/>
              </a:lnTo>
              <a:lnTo>
                <a:pt x="0" y="9236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C9969-98D8-45BD-8B68-D7331399EEC0}">
      <dsp:nvSpPr>
        <dsp:cNvPr id="0" name=""/>
        <dsp:cNvSpPr/>
      </dsp:nvSpPr>
      <dsp:spPr>
        <a:xfrm>
          <a:off x="3645071" y="956272"/>
          <a:ext cx="1003990" cy="501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CIO</a:t>
          </a:r>
          <a:endParaRPr lang="en-US" sz="1200" kern="1200" dirty="0"/>
        </a:p>
      </dsp:txBody>
      <dsp:txXfrm>
        <a:off x="3645071" y="956272"/>
        <a:ext cx="1003990" cy="501995"/>
      </dsp:txXfrm>
    </dsp:sp>
    <dsp:sp modelId="{6A0F40B7-F225-4340-A95F-47BFE98A57C9}">
      <dsp:nvSpPr>
        <dsp:cNvPr id="0" name=""/>
        <dsp:cNvSpPr/>
      </dsp:nvSpPr>
      <dsp:spPr>
        <a:xfrm>
          <a:off x="586" y="2381938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GM Networks &amp; Infrastructure</a:t>
          </a:r>
          <a:endParaRPr lang="en-US" sz="1200" kern="1200" dirty="0"/>
        </a:p>
      </dsp:txBody>
      <dsp:txXfrm>
        <a:off x="586" y="2381938"/>
        <a:ext cx="1003990" cy="501995"/>
      </dsp:txXfrm>
    </dsp:sp>
    <dsp:sp modelId="{5AD31335-31F7-45EB-AB27-D68F14810184}">
      <dsp:nvSpPr>
        <dsp:cNvPr id="0" name=""/>
        <dsp:cNvSpPr/>
      </dsp:nvSpPr>
      <dsp:spPr>
        <a:xfrm>
          <a:off x="251584" y="3094772"/>
          <a:ext cx="1003990" cy="50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Networks, Capacity Planning</a:t>
          </a:r>
          <a:endParaRPr lang="en-US" sz="1200" kern="1200" dirty="0"/>
        </a:p>
      </dsp:txBody>
      <dsp:txXfrm>
        <a:off x="251584" y="3094772"/>
        <a:ext cx="1003990" cy="501995"/>
      </dsp:txXfrm>
    </dsp:sp>
    <dsp:sp modelId="{9BFFEAB3-81D7-49AD-B188-EDB4EF8C84F6}">
      <dsp:nvSpPr>
        <dsp:cNvPr id="0" name=""/>
        <dsp:cNvSpPr/>
      </dsp:nvSpPr>
      <dsp:spPr>
        <a:xfrm>
          <a:off x="1215415" y="2381938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GM IT Operations</a:t>
          </a:r>
          <a:endParaRPr lang="en-US" sz="1200" kern="1200" dirty="0"/>
        </a:p>
      </dsp:txBody>
      <dsp:txXfrm>
        <a:off x="1215415" y="2381938"/>
        <a:ext cx="1003990" cy="501995"/>
      </dsp:txXfrm>
    </dsp:sp>
    <dsp:sp modelId="{D97FDE58-1319-4C57-869F-9B2D0C60BA2F}">
      <dsp:nvSpPr>
        <dsp:cNvPr id="0" name=""/>
        <dsp:cNvSpPr/>
      </dsp:nvSpPr>
      <dsp:spPr>
        <a:xfrm>
          <a:off x="1466412" y="3094772"/>
          <a:ext cx="1003990" cy="50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Center Servers Uptime</a:t>
          </a:r>
          <a:endParaRPr lang="en-US" sz="1200" kern="1200" dirty="0"/>
        </a:p>
      </dsp:txBody>
      <dsp:txXfrm>
        <a:off x="1466412" y="3094772"/>
        <a:ext cx="1003990" cy="501995"/>
      </dsp:txXfrm>
    </dsp:sp>
    <dsp:sp modelId="{0B1D3241-854E-4BBA-A2D2-9F969707119E}">
      <dsp:nvSpPr>
        <dsp:cNvPr id="0" name=""/>
        <dsp:cNvSpPr/>
      </dsp:nvSpPr>
      <dsp:spPr>
        <a:xfrm>
          <a:off x="2430243" y="2381938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GM Software Development</a:t>
          </a:r>
          <a:endParaRPr lang="en-US" sz="1200" kern="1200" dirty="0"/>
        </a:p>
      </dsp:txBody>
      <dsp:txXfrm>
        <a:off x="2430243" y="2381938"/>
        <a:ext cx="1003990" cy="501995"/>
      </dsp:txXfrm>
    </dsp:sp>
    <dsp:sp modelId="{9A9777E9-2693-45EF-840F-952185EA304D}">
      <dsp:nvSpPr>
        <dsp:cNvPr id="0" name=""/>
        <dsp:cNvSpPr/>
      </dsp:nvSpPr>
      <dsp:spPr>
        <a:xfrm>
          <a:off x="2681241" y="3094772"/>
          <a:ext cx="1003990" cy="50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Software Acquisition &amp; Dev. </a:t>
          </a:r>
          <a:endParaRPr lang="en-US" sz="1200" kern="1200" dirty="0"/>
        </a:p>
      </dsp:txBody>
      <dsp:txXfrm>
        <a:off x="2681241" y="3094772"/>
        <a:ext cx="1003990" cy="501995"/>
      </dsp:txXfrm>
    </dsp:sp>
    <dsp:sp modelId="{0126E02D-93B9-40BD-99B1-B2EC6FBD8FA3}">
      <dsp:nvSpPr>
        <dsp:cNvPr id="0" name=""/>
        <dsp:cNvSpPr/>
      </dsp:nvSpPr>
      <dsp:spPr>
        <a:xfrm>
          <a:off x="3645071" y="2381938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GM IT Services</a:t>
          </a:r>
          <a:endParaRPr lang="en-US" sz="1200" kern="1200" dirty="0"/>
        </a:p>
      </dsp:txBody>
      <dsp:txXfrm>
        <a:off x="3645071" y="2381938"/>
        <a:ext cx="1003990" cy="501995"/>
      </dsp:txXfrm>
    </dsp:sp>
    <dsp:sp modelId="{E5A33409-E3AF-4E7C-870C-DECA3BAA5CA2}">
      <dsp:nvSpPr>
        <dsp:cNvPr id="0" name=""/>
        <dsp:cNvSpPr/>
      </dsp:nvSpPr>
      <dsp:spPr>
        <a:xfrm>
          <a:off x="3896069" y="3094772"/>
          <a:ext cx="1003990" cy="50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Web Proxy, Email, Service Desk</a:t>
          </a:r>
          <a:endParaRPr lang="en-US" sz="1200" kern="1200" dirty="0"/>
        </a:p>
      </dsp:txBody>
      <dsp:txXfrm>
        <a:off x="3896069" y="3094772"/>
        <a:ext cx="1003990" cy="501995"/>
      </dsp:txXfrm>
    </dsp:sp>
    <dsp:sp modelId="{A3B5F1AC-D8FB-41C5-BF79-D09DC78569FD}">
      <dsp:nvSpPr>
        <dsp:cNvPr id="0" name=""/>
        <dsp:cNvSpPr/>
      </dsp:nvSpPr>
      <dsp:spPr>
        <a:xfrm>
          <a:off x="4859900" y="2381938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GM PMU/ Business Tech</a:t>
          </a:r>
          <a:endParaRPr lang="en-US" sz="1200" kern="1200" dirty="0"/>
        </a:p>
      </dsp:txBody>
      <dsp:txXfrm>
        <a:off x="4859900" y="2381938"/>
        <a:ext cx="1003990" cy="501995"/>
      </dsp:txXfrm>
    </dsp:sp>
    <dsp:sp modelId="{254FCED3-0071-49AF-B53A-5517A0A95672}">
      <dsp:nvSpPr>
        <dsp:cNvPr id="0" name=""/>
        <dsp:cNvSpPr/>
      </dsp:nvSpPr>
      <dsp:spPr>
        <a:xfrm>
          <a:off x="5110898" y="3094772"/>
          <a:ext cx="1003990" cy="50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Project Management/ Business Interface</a:t>
          </a:r>
          <a:endParaRPr lang="en-US" sz="1050" kern="1200" dirty="0"/>
        </a:p>
      </dsp:txBody>
      <dsp:txXfrm>
        <a:off x="5110898" y="3094772"/>
        <a:ext cx="1003990" cy="501995"/>
      </dsp:txXfrm>
    </dsp:sp>
    <dsp:sp modelId="{F234460D-3DF9-4799-9C94-96FEF823861F}">
      <dsp:nvSpPr>
        <dsp:cNvPr id="0" name=""/>
        <dsp:cNvSpPr/>
      </dsp:nvSpPr>
      <dsp:spPr>
        <a:xfrm>
          <a:off x="6074728" y="2381938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IT Procurement/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Finance</a:t>
          </a:r>
          <a:endParaRPr lang="en-US" sz="1100" kern="1200" dirty="0"/>
        </a:p>
      </dsp:txBody>
      <dsp:txXfrm>
        <a:off x="6074728" y="2381938"/>
        <a:ext cx="1003990" cy="501995"/>
      </dsp:txXfrm>
    </dsp:sp>
    <dsp:sp modelId="{1148A4B4-5A0A-4DF9-82C7-266E77F84EDC}">
      <dsp:nvSpPr>
        <dsp:cNvPr id="0" name=""/>
        <dsp:cNvSpPr/>
      </dsp:nvSpPr>
      <dsp:spPr>
        <a:xfrm>
          <a:off x="6325726" y="3094772"/>
          <a:ext cx="1003990" cy="50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Vendor Interaction, Procurement</a:t>
          </a:r>
          <a:endParaRPr lang="en-US" sz="1200" kern="1200" dirty="0"/>
        </a:p>
      </dsp:txBody>
      <dsp:txXfrm>
        <a:off x="6325726" y="3094772"/>
        <a:ext cx="1003990" cy="501995"/>
      </dsp:txXfrm>
    </dsp:sp>
    <dsp:sp modelId="{AD3EA41D-EC0D-4328-9AF5-58723D206DF2}">
      <dsp:nvSpPr>
        <dsp:cNvPr id="0" name=""/>
        <dsp:cNvSpPr/>
      </dsp:nvSpPr>
      <dsp:spPr>
        <a:xfrm>
          <a:off x="7289557" y="2381938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IT Security</a:t>
          </a:r>
          <a:endParaRPr lang="en-US" sz="1200" kern="1200" dirty="0"/>
        </a:p>
      </dsp:txBody>
      <dsp:txXfrm>
        <a:off x="7289557" y="2381938"/>
        <a:ext cx="1003990" cy="501995"/>
      </dsp:txXfrm>
    </dsp:sp>
    <dsp:sp modelId="{1FD09789-336C-49D1-B4C0-46DF30956E3A}">
      <dsp:nvSpPr>
        <dsp:cNvPr id="0" name=""/>
        <dsp:cNvSpPr/>
      </dsp:nvSpPr>
      <dsp:spPr>
        <a:xfrm>
          <a:off x="7540554" y="3094772"/>
          <a:ext cx="1003990" cy="50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Security function</a:t>
          </a:r>
          <a:endParaRPr lang="en-US" sz="1200" kern="1200" dirty="0"/>
        </a:p>
      </dsp:txBody>
      <dsp:txXfrm>
        <a:off x="7540554" y="3094772"/>
        <a:ext cx="1003990" cy="501995"/>
      </dsp:txXfrm>
    </dsp:sp>
    <dsp:sp modelId="{A4429B51-C4A6-41FF-946E-6F91AED01035}">
      <dsp:nvSpPr>
        <dsp:cNvPr id="0" name=""/>
        <dsp:cNvSpPr/>
      </dsp:nvSpPr>
      <dsp:spPr>
        <a:xfrm>
          <a:off x="3037657" y="1669105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Executive Asst. </a:t>
          </a:r>
          <a:endParaRPr lang="en-US" sz="1200" kern="1200" dirty="0"/>
        </a:p>
      </dsp:txBody>
      <dsp:txXfrm>
        <a:off x="3037657" y="1669105"/>
        <a:ext cx="1003990" cy="501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0E511-566B-4EC8-AE99-56645FF60295}">
      <dsp:nvSpPr>
        <dsp:cNvPr id="0" name=""/>
        <dsp:cNvSpPr/>
      </dsp:nvSpPr>
      <dsp:spPr>
        <a:xfrm>
          <a:off x="4041648" y="1101851"/>
          <a:ext cx="105418" cy="461835"/>
        </a:xfrm>
        <a:custGeom>
          <a:avLst/>
          <a:gdLst/>
          <a:ahLst/>
          <a:cxnLst/>
          <a:rect l="0" t="0" r="0" b="0"/>
          <a:pathLst>
            <a:path>
              <a:moveTo>
                <a:pt x="105418" y="0"/>
              </a:moveTo>
              <a:lnTo>
                <a:pt x="105418" y="461835"/>
              </a:lnTo>
              <a:lnTo>
                <a:pt x="0" y="46183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68D7C-3474-483C-A685-0D4C9B19A6EF}">
      <dsp:nvSpPr>
        <dsp:cNvPr id="0" name=""/>
        <dsp:cNvSpPr/>
      </dsp:nvSpPr>
      <dsp:spPr>
        <a:xfrm>
          <a:off x="7389956" y="3240350"/>
          <a:ext cx="150598" cy="46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35"/>
              </a:lnTo>
              <a:lnTo>
                <a:pt x="150598" y="46183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D63AE-7C4A-485F-95AB-8CE325F1265F}">
      <dsp:nvSpPr>
        <dsp:cNvPr id="0" name=""/>
        <dsp:cNvSpPr/>
      </dsp:nvSpPr>
      <dsp:spPr>
        <a:xfrm>
          <a:off x="7745832" y="2527517"/>
          <a:ext cx="91440" cy="210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83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9B19F-E613-46BA-97D9-673763A5154A}">
      <dsp:nvSpPr>
        <dsp:cNvPr id="0" name=""/>
        <dsp:cNvSpPr/>
      </dsp:nvSpPr>
      <dsp:spPr>
        <a:xfrm>
          <a:off x="4147067" y="1101851"/>
          <a:ext cx="3644485" cy="923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252"/>
              </a:lnTo>
              <a:lnTo>
                <a:pt x="3644485" y="818252"/>
              </a:lnTo>
              <a:lnTo>
                <a:pt x="3644485" y="9236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921D5-9750-4C84-8218-075B2762FACE}">
      <dsp:nvSpPr>
        <dsp:cNvPr id="0" name=""/>
        <dsp:cNvSpPr/>
      </dsp:nvSpPr>
      <dsp:spPr>
        <a:xfrm>
          <a:off x="6175127" y="3240350"/>
          <a:ext cx="150598" cy="46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35"/>
              </a:lnTo>
              <a:lnTo>
                <a:pt x="150598" y="46183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E49EE-22BA-42CF-8AE5-FA807BBE1103}">
      <dsp:nvSpPr>
        <dsp:cNvPr id="0" name=""/>
        <dsp:cNvSpPr/>
      </dsp:nvSpPr>
      <dsp:spPr>
        <a:xfrm>
          <a:off x="6531004" y="2527517"/>
          <a:ext cx="91440" cy="210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83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94045-5DD5-44E6-ADCB-3397ABE9EF41}">
      <dsp:nvSpPr>
        <dsp:cNvPr id="0" name=""/>
        <dsp:cNvSpPr/>
      </dsp:nvSpPr>
      <dsp:spPr>
        <a:xfrm>
          <a:off x="4147067" y="1101851"/>
          <a:ext cx="2429656" cy="923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252"/>
              </a:lnTo>
              <a:lnTo>
                <a:pt x="2429656" y="818252"/>
              </a:lnTo>
              <a:lnTo>
                <a:pt x="2429656" y="9236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2B39-1B1C-4592-B8EB-D26EAE0CDA69}">
      <dsp:nvSpPr>
        <dsp:cNvPr id="0" name=""/>
        <dsp:cNvSpPr/>
      </dsp:nvSpPr>
      <dsp:spPr>
        <a:xfrm>
          <a:off x="4960299" y="3240350"/>
          <a:ext cx="150598" cy="46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35"/>
              </a:lnTo>
              <a:lnTo>
                <a:pt x="150598" y="46183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BCB46-ECE3-42C3-BFE4-D785EDE88446}">
      <dsp:nvSpPr>
        <dsp:cNvPr id="0" name=""/>
        <dsp:cNvSpPr/>
      </dsp:nvSpPr>
      <dsp:spPr>
        <a:xfrm>
          <a:off x="5316175" y="2527517"/>
          <a:ext cx="91440" cy="210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83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38373-A653-4D84-B892-2207B0206453}">
      <dsp:nvSpPr>
        <dsp:cNvPr id="0" name=""/>
        <dsp:cNvSpPr/>
      </dsp:nvSpPr>
      <dsp:spPr>
        <a:xfrm>
          <a:off x="4147067" y="1101851"/>
          <a:ext cx="1214828" cy="923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252"/>
              </a:lnTo>
              <a:lnTo>
                <a:pt x="1214828" y="818252"/>
              </a:lnTo>
              <a:lnTo>
                <a:pt x="1214828" y="9236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A5D1B-7888-4191-9303-FDE7F35AC509}">
      <dsp:nvSpPr>
        <dsp:cNvPr id="0" name=""/>
        <dsp:cNvSpPr/>
      </dsp:nvSpPr>
      <dsp:spPr>
        <a:xfrm>
          <a:off x="3745471" y="3240350"/>
          <a:ext cx="150598" cy="46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35"/>
              </a:lnTo>
              <a:lnTo>
                <a:pt x="150598" y="46183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6D362-A6B7-4AE2-8EBE-4329D043B5E8}">
      <dsp:nvSpPr>
        <dsp:cNvPr id="0" name=""/>
        <dsp:cNvSpPr/>
      </dsp:nvSpPr>
      <dsp:spPr>
        <a:xfrm>
          <a:off x="4101347" y="2527517"/>
          <a:ext cx="91440" cy="210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83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8B2DE-EB25-4933-85D3-B2345055AF93}">
      <dsp:nvSpPr>
        <dsp:cNvPr id="0" name=""/>
        <dsp:cNvSpPr/>
      </dsp:nvSpPr>
      <dsp:spPr>
        <a:xfrm>
          <a:off x="4101347" y="1101851"/>
          <a:ext cx="91440" cy="9236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36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93017-BC23-4CDA-A3B8-62B053A113EF}">
      <dsp:nvSpPr>
        <dsp:cNvPr id="0" name=""/>
        <dsp:cNvSpPr/>
      </dsp:nvSpPr>
      <dsp:spPr>
        <a:xfrm>
          <a:off x="2530642" y="3240350"/>
          <a:ext cx="150598" cy="46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35"/>
              </a:lnTo>
              <a:lnTo>
                <a:pt x="150598" y="46183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6B3C2-C233-48B1-B356-8358A1A62F05}">
      <dsp:nvSpPr>
        <dsp:cNvPr id="0" name=""/>
        <dsp:cNvSpPr/>
      </dsp:nvSpPr>
      <dsp:spPr>
        <a:xfrm>
          <a:off x="2886518" y="2527517"/>
          <a:ext cx="91440" cy="210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83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6ED9A-53B4-4B77-A3CD-40512B6AA1C0}">
      <dsp:nvSpPr>
        <dsp:cNvPr id="0" name=""/>
        <dsp:cNvSpPr/>
      </dsp:nvSpPr>
      <dsp:spPr>
        <a:xfrm>
          <a:off x="2932238" y="1101851"/>
          <a:ext cx="1214828" cy="923671"/>
        </a:xfrm>
        <a:custGeom>
          <a:avLst/>
          <a:gdLst/>
          <a:ahLst/>
          <a:cxnLst/>
          <a:rect l="0" t="0" r="0" b="0"/>
          <a:pathLst>
            <a:path>
              <a:moveTo>
                <a:pt x="1214828" y="0"/>
              </a:moveTo>
              <a:lnTo>
                <a:pt x="1214828" y="818252"/>
              </a:lnTo>
              <a:lnTo>
                <a:pt x="0" y="818252"/>
              </a:lnTo>
              <a:lnTo>
                <a:pt x="0" y="9236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95F1D-8946-4D04-89AF-B3593E284514}">
      <dsp:nvSpPr>
        <dsp:cNvPr id="0" name=""/>
        <dsp:cNvSpPr/>
      </dsp:nvSpPr>
      <dsp:spPr>
        <a:xfrm>
          <a:off x="1315814" y="3240350"/>
          <a:ext cx="150598" cy="46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35"/>
              </a:lnTo>
              <a:lnTo>
                <a:pt x="150598" y="46183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36329-5EAB-4F53-9EE9-FB0F1B203DF5}">
      <dsp:nvSpPr>
        <dsp:cNvPr id="0" name=""/>
        <dsp:cNvSpPr/>
      </dsp:nvSpPr>
      <dsp:spPr>
        <a:xfrm>
          <a:off x="1671690" y="2527517"/>
          <a:ext cx="91440" cy="210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83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010BD-96D7-4B9E-A404-212C3ADE11EC}">
      <dsp:nvSpPr>
        <dsp:cNvPr id="0" name=""/>
        <dsp:cNvSpPr/>
      </dsp:nvSpPr>
      <dsp:spPr>
        <a:xfrm>
          <a:off x="1717410" y="1101851"/>
          <a:ext cx="2429656" cy="923671"/>
        </a:xfrm>
        <a:custGeom>
          <a:avLst/>
          <a:gdLst/>
          <a:ahLst/>
          <a:cxnLst/>
          <a:rect l="0" t="0" r="0" b="0"/>
          <a:pathLst>
            <a:path>
              <a:moveTo>
                <a:pt x="2429656" y="0"/>
              </a:moveTo>
              <a:lnTo>
                <a:pt x="2429656" y="818252"/>
              </a:lnTo>
              <a:lnTo>
                <a:pt x="0" y="818252"/>
              </a:lnTo>
              <a:lnTo>
                <a:pt x="0" y="9236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43B16-607E-46E3-AA46-9ABD08A61684}">
      <dsp:nvSpPr>
        <dsp:cNvPr id="0" name=""/>
        <dsp:cNvSpPr/>
      </dsp:nvSpPr>
      <dsp:spPr>
        <a:xfrm>
          <a:off x="100985" y="3240350"/>
          <a:ext cx="150598" cy="46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35"/>
              </a:lnTo>
              <a:lnTo>
                <a:pt x="150598" y="46183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CAA34-FC12-4ECB-8CA0-020F9CD54167}">
      <dsp:nvSpPr>
        <dsp:cNvPr id="0" name=""/>
        <dsp:cNvSpPr/>
      </dsp:nvSpPr>
      <dsp:spPr>
        <a:xfrm>
          <a:off x="456861" y="2527517"/>
          <a:ext cx="91440" cy="210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83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D6403-ECA0-4FA8-823A-8BC4FB6CEE6E}">
      <dsp:nvSpPr>
        <dsp:cNvPr id="0" name=""/>
        <dsp:cNvSpPr/>
      </dsp:nvSpPr>
      <dsp:spPr>
        <a:xfrm>
          <a:off x="502581" y="1101851"/>
          <a:ext cx="3644485" cy="923671"/>
        </a:xfrm>
        <a:custGeom>
          <a:avLst/>
          <a:gdLst/>
          <a:ahLst/>
          <a:cxnLst/>
          <a:rect l="0" t="0" r="0" b="0"/>
          <a:pathLst>
            <a:path>
              <a:moveTo>
                <a:pt x="3644485" y="0"/>
              </a:moveTo>
              <a:lnTo>
                <a:pt x="3644485" y="818252"/>
              </a:lnTo>
              <a:lnTo>
                <a:pt x="0" y="818252"/>
              </a:lnTo>
              <a:lnTo>
                <a:pt x="0" y="9236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C9969-98D8-45BD-8B68-D7331399EEC0}">
      <dsp:nvSpPr>
        <dsp:cNvPr id="0" name=""/>
        <dsp:cNvSpPr/>
      </dsp:nvSpPr>
      <dsp:spPr>
        <a:xfrm>
          <a:off x="3645071" y="599855"/>
          <a:ext cx="1003990" cy="501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CIO</a:t>
          </a:r>
          <a:endParaRPr lang="en-US" sz="1200" kern="1200" dirty="0"/>
        </a:p>
      </dsp:txBody>
      <dsp:txXfrm>
        <a:off x="3645071" y="599855"/>
        <a:ext cx="1003990" cy="501995"/>
      </dsp:txXfrm>
    </dsp:sp>
    <dsp:sp modelId="{6A0F40B7-F225-4340-A95F-47BFE98A57C9}">
      <dsp:nvSpPr>
        <dsp:cNvPr id="0" name=""/>
        <dsp:cNvSpPr/>
      </dsp:nvSpPr>
      <dsp:spPr>
        <a:xfrm>
          <a:off x="586" y="2025522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GM Networks &amp; Infrastructure</a:t>
          </a:r>
          <a:endParaRPr lang="en-US" sz="1200" kern="1200" dirty="0"/>
        </a:p>
      </dsp:txBody>
      <dsp:txXfrm>
        <a:off x="586" y="2025522"/>
        <a:ext cx="1003990" cy="501995"/>
      </dsp:txXfrm>
    </dsp:sp>
    <dsp:sp modelId="{5AD31335-31F7-45EB-AB27-D68F14810184}">
      <dsp:nvSpPr>
        <dsp:cNvPr id="0" name=""/>
        <dsp:cNvSpPr/>
      </dsp:nvSpPr>
      <dsp:spPr>
        <a:xfrm>
          <a:off x="586" y="2738355"/>
          <a:ext cx="1003990" cy="50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Networks, Capacity Planning</a:t>
          </a:r>
          <a:endParaRPr lang="en-US" sz="1100" kern="1200" dirty="0"/>
        </a:p>
      </dsp:txBody>
      <dsp:txXfrm>
        <a:off x="586" y="2738355"/>
        <a:ext cx="1003990" cy="501995"/>
      </dsp:txXfrm>
    </dsp:sp>
    <dsp:sp modelId="{1004ABA4-EB1B-40C1-BA1C-6B37D35FB987}">
      <dsp:nvSpPr>
        <dsp:cNvPr id="0" name=""/>
        <dsp:cNvSpPr/>
      </dsp:nvSpPr>
      <dsp:spPr>
        <a:xfrm>
          <a:off x="251584" y="3451188"/>
          <a:ext cx="1003990" cy="5019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Nationwide connectivity</a:t>
          </a:r>
          <a:endParaRPr lang="en-US" sz="1400" kern="1200" dirty="0"/>
        </a:p>
      </dsp:txBody>
      <dsp:txXfrm>
        <a:off x="251584" y="3451188"/>
        <a:ext cx="1003990" cy="501995"/>
      </dsp:txXfrm>
    </dsp:sp>
    <dsp:sp modelId="{9BFFEAB3-81D7-49AD-B188-EDB4EF8C84F6}">
      <dsp:nvSpPr>
        <dsp:cNvPr id="0" name=""/>
        <dsp:cNvSpPr/>
      </dsp:nvSpPr>
      <dsp:spPr>
        <a:xfrm>
          <a:off x="1215415" y="2025522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GM IT Operations</a:t>
          </a:r>
          <a:endParaRPr lang="en-US" sz="1200" kern="1200" dirty="0"/>
        </a:p>
      </dsp:txBody>
      <dsp:txXfrm>
        <a:off x="1215415" y="2025522"/>
        <a:ext cx="1003990" cy="501995"/>
      </dsp:txXfrm>
    </dsp:sp>
    <dsp:sp modelId="{D97FDE58-1319-4C57-869F-9B2D0C60BA2F}">
      <dsp:nvSpPr>
        <dsp:cNvPr id="0" name=""/>
        <dsp:cNvSpPr/>
      </dsp:nvSpPr>
      <dsp:spPr>
        <a:xfrm>
          <a:off x="1215415" y="2738355"/>
          <a:ext cx="1003990" cy="50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Center Servers Uptime</a:t>
          </a:r>
          <a:endParaRPr lang="en-US" sz="1100" kern="1200" dirty="0"/>
        </a:p>
      </dsp:txBody>
      <dsp:txXfrm>
        <a:off x="1215415" y="2738355"/>
        <a:ext cx="1003990" cy="501995"/>
      </dsp:txXfrm>
    </dsp:sp>
    <dsp:sp modelId="{AD566F31-22CE-4DA8-BCA6-87ADD20A995C}">
      <dsp:nvSpPr>
        <dsp:cNvPr id="0" name=""/>
        <dsp:cNvSpPr/>
      </dsp:nvSpPr>
      <dsp:spPr>
        <a:xfrm>
          <a:off x="1466412" y="3451188"/>
          <a:ext cx="1003990" cy="5019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Database ops, application support</a:t>
          </a:r>
          <a:endParaRPr lang="en-US" sz="1100" kern="1200" dirty="0"/>
        </a:p>
      </dsp:txBody>
      <dsp:txXfrm>
        <a:off x="1466412" y="3451188"/>
        <a:ext cx="1003990" cy="501995"/>
      </dsp:txXfrm>
    </dsp:sp>
    <dsp:sp modelId="{0B1D3241-854E-4BBA-A2D2-9F969707119E}">
      <dsp:nvSpPr>
        <dsp:cNvPr id="0" name=""/>
        <dsp:cNvSpPr/>
      </dsp:nvSpPr>
      <dsp:spPr>
        <a:xfrm>
          <a:off x="2430243" y="2025522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GM Software Development</a:t>
          </a:r>
          <a:endParaRPr lang="en-US" sz="1200" kern="1200" dirty="0"/>
        </a:p>
      </dsp:txBody>
      <dsp:txXfrm>
        <a:off x="2430243" y="2025522"/>
        <a:ext cx="1003990" cy="501995"/>
      </dsp:txXfrm>
    </dsp:sp>
    <dsp:sp modelId="{9A9777E9-2693-45EF-840F-952185EA304D}">
      <dsp:nvSpPr>
        <dsp:cNvPr id="0" name=""/>
        <dsp:cNvSpPr/>
      </dsp:nvSpPr>
      <dsp:spPr>
        <a:xfrm>
          <a:off x="2430243" y="2738355"/>
          <a:ext cx="1003990" cy="50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Software Acquisition &amp; Dev. </a:t>
          </a:r>
          <a:endParaRPr lang="en-US" sz="1100" kern="1200" dirty="0"/>
        </a:p>
      </dsp:txBody>
      <dsp:txXfrm>
        <a:off x="2430243" y="2738355"/>
        <a:ext cx="1003990" cy="501995"/>
      </dsp:txXfrm>
    </dsp:sp>
    <dsp:sp modelId="{9DF4BC0E-531A-4B2A-A9E1-781FB43AF6CB}">
      <dsp:nvSpPr>
        <dsp:cNvPr id="0" name=""/>
        <dsp:cNvSpPr/>
      </dsp:nvSpPr>
      <dsp:spPr>
        <a:xfrm>
          <a:off x="2681241" y="3451188"/>
          <a:ext cx="1003990" cy="5019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Software CRs</a:t>
          </a:r>
          <a:endParaRPr lang="en-US" sz="1100" kern="1200" dirty="0"/>
        </a:p>
      </dsp:txBody>
      <dsp:txXfrm>
        <a:off x="2681241" y="3451188"/>
        <a:ext cx="1003990" cy="501995"/>
      </dsp:txXfrm>
    </dsp:sp>
    <dsp:sp modelId="{0126E02D-93B9-40BD-99B1-B2EC6FBD8FA3}">
      <dsp:nvSpPr>
        <dsp:cNvPr id="0" name=""/>
        <dsp:cNvSpPr/>
      </dsp:nvSpPr>
      <dsp:spPr>
        <a:xfrm>
          <a:off x="3645071" y="2025522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GM IT Services</a:t>
          </a:r>
          <a:endParaRPr lang="en-US" sz="1200" kern="1200" dirty="0"/>
        </a:p>
      </dsp:txBody>
      <dsp:txXfrm>
        <a:off x="3645071" y="2025522"/>
        <a:ext cx="1003990" cy="501995"/>
      </dsp:txXfrm>
    </dsp:sp>
    <dsp:sp modelId="{E5A33409-E3AF-4E7C-870C-DECA3BAA5CA2}">
      <dsp:nvSpPr>
        <dsp:cNvPr id="0" name=""/>
        <dsp:cNvSpPr/>
      </dsp:nvSpPr>
      <dsp:spPr>
        <a:xfrm>
          <a:off x="3645071" y="2738355"/>
          <a:ext cx="1003990" cy="50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Web Proxy, Email,, Service Desk</a:t>
          </a:r>
          <a:endParaRPr lang="en-US" sz="1100" kern="1200" dirty="0"/>
        </a:p>
      </dsp:txBody>
      <dsp:txXfrm>
        <a:off x="3645071" y="2738355"/>
        <a:ext cx="1003990" cy="501995"/>
      </dsp:txXfrm>
    </dsp:sp>
    <dsp:sp modelId="{C41D4405-3B8F-47E2-870E-62A11AB5A582}">
      <dsp:nvSpPr>
        <dsp:cNvPr id="0" name=""/>
        <dsp:cNvSpPr/>
      </dsp:nvSpPr>
      <dsp:spPr>
        <a:xfrm>
          <a:off x="3896069" y="3451188"/>
          <a:ext cx="1003990" cy="5019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Thin Clients, Call Center Vendor </a:t>
          </a:r>
          <a:r>
            <a:rPr lang="en-US" sz="1100" kern="1200" dirty="0" err="1" smtClean="0"/>
            <a:t>Mngmt</a:t>
          </a:r>
          <a:endParaRPr lang="en-US" sz="1100" kern="1200" dirty="0"/>
        </a:p>
      </dsp:txBody>
      <dsp:txXfrm>
        <a:off x="3896069" y="3451188"/>
        <a:ext cx="1003990" cy="501995"/>
      </dsp:txXfrm>
    </dsp:sp>
    <dsp:sp modelId="{A3B5F1AC-D8FB-41C5-BF79-D09DC78569FD}">
      <dsp:nvSpPr>
        <dsp:cNvPr id="0" name=""/>
        <dsp:cNvSpPr/>
      </dsp:nvSpPr>
      <dsp:spPr>
        <a:xfrm>
          <a:off x="4859900" y="2025522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GM PMU/ Business Tech</a:t>
          </a:r>
          <a:endParaRPr lang="en-US" sz="1200" kern="1200" dirty="0"/>
        </a:p>
      </dsp:txBody>
      <dsp:txXfrm>
        <a:off x="4859900" y="2025522"/>
        <a:ext cx="1003990" cy="501995"/>
      </dsp:txXfrm>
    </dsp:sp>
    <dsp:sp modelId="{254FCED3-0071-49AF-B53A-5517A0A95672}">
      <dsp:nvSpPr>
        <dsp:cNvPr id="0" name=""/>
        <dsp:cNvSpPr/>
      </dsp:nvSpPr>
      <dsp:spPr>
        <a:xfrm>
          <a:off x="4859900" y="2738355"/>
          <a:ext cx="1003990" cy="50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 Management/ Business Interface</a:t>
          </a:r>
          <a:endParaRPr lang="en-US" sz="1000" kern="1200" dirty="0"/>
        </a:p>
      </dsp:txBody>
      <dsp:txXfrm>
        <a:off x="4859900" y="2738355"/>
        <a:ext cx="1003990" cy="501995"/>
      </dsp:txXfrm>
    </dsp:sp>
    <dsp:sp modelId="{FF680201-F8B8-430B-A4BB-4AB53CBDE3D6}">
      <dsp:nvSpPr>
        <dsp:cNvPr id="0" name=""/>
        <dsp:cNvSpPr/>
      </dsp:nvSpPr>
      <dsp:spPr>
        <a:xfrm>
          <a:off x="5110898" y="3451188"/>
          <a:ext cx="1003990" cy="5019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Steering Committee</a:t>
          </a:r>
          <a:endParaRPr lang="en-US" sz="1100" kern="1200" dirty="0"/>
        </a:p>
      </dsp:txBody>
      <dsp:txXfrm>
        <a:off x="5110898" y="3451188"/>
        <a:ext cx="1003990" cy="501995"/>
      </dsp:txXfrm>
    </dsp:sp>
    <dsp:sp modelId="{F234460D-3DF9-4799-9C94-96FEF823861F}">
      <dsp:nvSpPr>
        <dsp:cNvPr id="0" name=""/>
        <dsp:cNvSpPr/>
      </dsp:nvSpPr>
      <dsp:spPr>
        <a:xfrm>
          <a:off x="6074728" y="2025522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IT Procurement/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Finance</a:t>
          </a:r>
          <a:endParaRPr lang="en-US" sz="1100" kern="1200" dirty="0"/>
        </a:p>
      </dsp:txBody>
      <dsp:txXfrm>
        <a:off x="6074728" y="2025522"/>
        <a:ext cx="1003990" cy="501995"/>
      </dsp:txXfrm>
    </dsp:sp>
    <dsp:sp modelId="{1148A4B4-5A0A-4DF9-82C7-266E77F84EDC}">
      <dsp:nvSpPr>
        <dsp:cNvPr id="0" name=""/>
        <dsp:cNvSpPr/>
      </dsp:nvSpPr>
      <dsp:spPr>
        <a:xfrm>
          <a:off x="6074728" y="2738355"/>
          <a:ext cx="1003990" cy="50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Vendor Interaction, Procurement</a:t>
          </a:r>
          <a:endParaRPr lang="en-US" sz="1100" kern="1200" dirty="0"/>
        </a:p>
      </dsp:txBody>
      <dsp:txXfrm>
        <a:off x="6074728" y="2738355"/>
        <a:ext cx="1003990" cy="501995"/>
      </dsp:txXfrm>
    </dsp:sp>
    <dsp:sp modelId="{FD6E8017-95E9-46D4-B898-F08A14DF98E3}">
      <dsp:nvSpPr>
        <dsp:cNvPr id="0" name=""/>
        <dsp:cNvSpPr/>
      </dsp:nvSpPr>
      <dsp:spPr>
        <a:xfrm>
          <a:off x="6325726" y="3451188"/>
          <a:ext cx="1003990" cy="5019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IT accounting</a:t>
          </a:r>
          <a:endParaRPr lang="en-US" sz="1100" kern="1200" dirty="0"/>
        </a:p>
      </dsp:txBody>
      <dsp:txXfrm>
        <a:off x="6325726" y="3451188"/>
        <a:ext cx="1003990" cy="501995"/>
      </dsp:txXfrm>
    </dsp:sp>
    <dsp:sp modelId="{36C9711D-9B68-4A93-95ED-701725CC0730}">
      <dsp:nvSpPr>
        <dsp:cNvPr id="0" name=""/>
        <dsp:cNvSpPr/>
      </dsp:nvSpPr>
      <dsp:spPr>
        <a:xfrm>
          <a:off x="7289557" y="2025522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IT Security</a:t>
          </a:r>
          <a:endParaRPr lang="en-US" sz="1200" kern="1200" dirty="0"/>
        </a:p>
      </dsp:txBody>
      <dsp:txXfrm>
        <a:off x="7289557" y="2025522"/>
        <a:ext cx="1003990" cy="501995"/>
      </dsp:txXfrm>
    </dsp:sp>
    <dsp:sp modelId="{4195A985-B7D7-47E9-BD77-681A0B83438B}">
      <dsp:nvSpPr>
        <dsp:cNvPr id="0" name=""/>
        <dsp:cNvSpPr/>
      </dsp:nvSpPr>
      <dsp:spPr>
        <a:xfrm>
          <a:off x="7289557" y="2738355"/>
          <a:ext cx="1003990" cy="50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Security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function</a:t>
          </a:r>
          <a:endParaRPr lang="en-US" sz="1100" kern="1200" dirty="0"/>
        </a:p>
      </dsp:txBody>
      <dsp:txXfrm>
        <a:off x="7289557" y="2738355"/>
        <a:ext cx="1003990" cy="501995"/>
      </dsp:txXfrm>
    </dsp:sp>
    <dsp:sp modelId="{B9D75A45-3E4E-499A-9787-0CE0CF1F626B}">
      <dsp:nvSpPr>
        <dsp:cNvPr id="0" name=""/>
        <dsp:cNvSpPr/>
      </dsp:nvSpPr>
      <dsp:spPr>
        <a:xfrm>
          <a:off x="7540554" y="3451188"/>
          <a:ext cx="1003990" cy="5019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Compliance</a:t>
          </a:r>
          <a:endParaRPr lang="en-US" sz="1100" kern="1200" dirty="0"/>
        </a:p>
      </dsp:txBody>
      <dsp:txXfrm>
        <a:off x="7540554" y="3451188"/>
        <a:ext cx="1003990" cy="501995"/>
      </dsp:txXfrm>
    </dsp:sp>
    <dsp:sp modelId="{A4429B51-C4A6-41FF-946E-6F91AED01035}">
      <dsp:nvSpPr>
        <dsp:cNvPr id="0" name=""/>
        <dsp:cNvSpPr/>
      </dsp:nvSpPr>
      <dsp:spPr>
        <a:xfrm>
          <a:off x="3037657" y="1312689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Executive Asst. </a:t>
          </a:r>
          <a:endParaRPr lang="en-US" sz="1200" kern="1200" dirty="0"/>
        </a:p>
      </dsp:txBody>
      <dsp:txXfrm>
        <a:off x="3037657" y="1312689"/>
        <a:ext cx="1003990" cy="501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0E511-566B-4EC8-AE99-56645FF60295}">
      <dsp:nvSpPr>
        <dsp:cNvPr id="0" name=""/>
        <dsp:cNvSpPr/>
      </dsp:nvSpPr>
      <dsp:spPr>
        <a:xfrm>
          <a:off x="4041648" y="1458267"/>
          <a:ext cx="105418" cy="461835"/>
        </a:xfrm>
        <a:custGeom>
          <a:avLst/>
          <a:gdLst/>
          <a:ahLst/>
          <a:cxnLst/>
          <a:rect l="0" t="0" r="0" b="0"/>
          <a:pathLst>
            <a:path>
              <a:moveTo>
                <a:pt x="105418" y="0"/>
              </a:moveTo>
              <a:lnTo>
                <a:pt x="105418" y="461835"/>
              </a:lnTo>
              <a:lnTo>
                <a:pt x="0" y="46183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E9898-6FCC-4FCF-9295-0BF4F0E8446F}">
      <dsp:nvSpPr>
        <dsp:cNvPr id="0" name=""/>
        <dsp:cNvSpPr/>
      </dsp:nvSpPr>
      <dsp:spPr>
        <a:xfrm>
          <a:off x="7389956" y="2883934"/>
          <a:ext cx="150598" cy="46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35"/>
              </a:lnTo>
              <a:lnTo>
                <a:pt x="150598" y="4618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89F6E-B453-4131-B53E-AD26B1A2B406}">
      <dsp:nvSpPr>
        <dsp:cNvPr id="0" name=""/>
        <dsp:cNvSpPr/>
      </dsp:nvSpPr>
      <dsp:spPr>
        <a:xfrm>
          <a:off x="4147067" y="1458267"/>
          <a:ext cx="3644485" cy="923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252"/>
              </a:lnTo>
              <a:lnTo>
                <a:pt x="3644485" y="818252"/>
              </a:lnTo>
              <a:lnTo>
                <a:pt x="3644485" y="9236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E49EE-22BA-42CF-8AE5-FA807BBE1103}">
      <dsp:nvSpPr>
        <dsp:cNvPr id="0" name=""/>
        <dsp:cNvSpPr/>
      </dsp:nvSpPr>
      <dsp:spPr>
        <a:xfrm>
          <a:off x="6175127" y="2883934"/>
          <a:ext cx="150598" cy="46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35"/>
              </a:lnTo>
              <a:lnTo>
                <a:pt x="150598" y="4618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94045-5DD5-44E6-ADCB-3397ABE9EF41}">
      <dsp:nvSpPr>
        <dsp:cNvPr id="0" name=""/>
        <dsp:cNvSpPr/>
      </dsp:nvSpPr>
      <dsp:spPr>
        <a:xfrm>
          <a:off x="4147067" y="1458267"/>
          <a:ext cx="2429656" cy="923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252"/>
              </a:lnTo>
              <a:lnTo>
                <a:pt x="2429656" y="818252"/>
              </a:lnTo>
              <a:lnTo>
                <a:pt x="2429656" y="9236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BCB46-ECE3-42C3-BFE4-D785EDE88446}">
      <dsp:nvSpPr>
        <dsp:cNvPr id="0" name=""/>
        <dsp:cNvSpPr/>
      </dsp:nvSpPr>
      <dsp:spPr>
        <a:xfrm>
          <a:off x="4960299" y="2883934"/>
          <a:ext cx="150598" cy="46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35"/>
              </a:lnTo>
              <a:lnTo>
                <a:pt x="150598" y="4618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38373-A653-4D84-B892-2207B0206453}">
      <dsp:nvSpPr>
        <dsp:cNvPr id="0" name=""/>
        <dsp:cNvSpPr/>
      </dsp:nvSpPr>
      <dsp:spPr>
        <a:xfrm>
          <a:off x="4147067" y="1458267"/>
          <a:ext cx="1214828" cy="923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252"/>
              </a:lnTo>
              <a:lnTo>
                <a:pt x="1214828" y="818252"/>
              </a:lnTo>
              <a:lnTo>
                <a:pt x="1214828" y="9236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6D362-A6B7-4AE2-8EBE-4329D043B5E8}">
      <dsp:nvSpPr>
        <dsp:cNvPr id="0" name=""/>
        <dsp:cNvSpPr/>
      </dsp:nvSpPr>
      <dsp:spPr>
        <a:xfrm>
          <a:off x="3745471" y="2883934"/>
          <a:ext cx="150598" cy="46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35"/>
              </a:lnTo>
              <a:lnTo>
                <a:pt x="150598" y="4618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8B2DE-EB25-4933-85D3-B2345055AF93}">
      <dsp:nvSpPr>
        <dsp:cNvPr id="0" name=""/>
        <dsp:cNvSpPr/>
      </dsp:nvSpPr>
      <dsp:spPr>
        <a:xfrm>
          <a:off x="4101347" y="1458267"/>
          <a:ext cx="91440" cy="9236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36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6B3C2-C233-48B1-B356-8358A1A62F05}">
      <dsp:nvSpPr>
        <dsp:cNvPr id="0" name=""/>
        <dsp:cNvSpPr/>
      </dsp:nvSpPr>
      <dsp:spPr>
        <a:xfrm>
          <a:off x="2530642" y="2883934"/>
          <a:ext cx="150598" cy="46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35"/>
              </a:lnTo>
              <a:lnTo>
                <a:pt x="150598" y="4618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6ED9A-53B4-4B77-A3CD-40512B6AA1C0}">
      <dsp:nvSpPr>
        <dsp:cNvPr id="0" name=""/>
        <dsp:cNvSpPr/>
      </dsp:nvSpPr>
      <dsp:spPr>
        <a:xfrm>
          <a:off x="2932238" y="1458267"/>
          <a:ext cx="1214828" cy="923671"/>
        </a:xfrm>
        <a:custGeom>
          <a:avLst/>
          <a:gdLst/>
          <a:ahLst/>
          <a:cxnLst/>
          <a:rect l="0" t="0" r="0" b="0"/>
          <a:pathLst>
            <a:path>
              <a:moveTo>
                <a:pt x="1214828" y="0"/>
              </a:moveTo>
              <a:lnTo>
                <a:pt x="1214828" y="818252"/>
              </a:lnTo>
              <a:lnTo>
                <a:pt x="0" y="818252"/>
              </a:lnTo>
              <a:lnTo>
                <a:pt x="0" y="9236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36329-5EAB-4F53-9EE9-FB0F1B203DF5}">
      <dsp:nvSpPr>
        <dsp:cNvPr id="0" name=""/>
        <dsp:cNvSpPr/>
      </dsp:nvSpPr>
      <dsp:spPr>
        <a:xfrm>
          <a:off x="1315814" y="2883934"/>
          <a:ext cx="150598" cy="46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35"/>
              </a:lnTo>
              <a:lnTo>
                <a:pt x="150598" y="4618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010BD-96D7-4B9E-A404-212C3ADE11EC}">
      <dsp:nvSpPr>
        <dsp:cNvPr id="0" name=""/>
        <dsp:cNvSpPr/>
      </dsp:nvSpPr>
      <dsp:spPr>
        <a:xfrm>
          <a:off x="1717410" y="1458267"/>
          <a:ext cx="2429656" cy="923671"/>
        </a:xfrm>
        <a:custGeom>
          <a:avLst/>
          <a:gdLst/>
          <a:ahLst/>
          <a:cxnLst/>
          <a:rect l="0" t="0" r="0" b="0"/>
          <a:pathLst>
            <a:path>
              <a:moveTo>
                <a:pt x="2429656" y="0"/>
              </a:moveTo>
              <a:lnTo>
                <a:pt x="2429656" y="818252"/>
              </a:lnTo>
              <a:lnTo>
                <a:pt x="0" y="818252"/>
              </a:lnTo>
              <a:lnTo>
                <a:pt x="0" y="9236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CAA34-FC12-4ECB-8CA0-020F9CD54167}">
      <dsp:nvSpPr>
        <dsp:cNvPr id="0" name=""/>
        <dsp:cNvSpPr/>
      </dsp:nvSpPr>
      <dsp:spPr>
        <a:xfrm>
          <a:off x="100985" y="2883934"/>
          <a:ext cx="150598" cy="46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835"/>
              </a:lnTo>
              <a:lnTo>
                <a:pt x="150598" y="4618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D6403-ECA0-4FA8-823A-8BC4FB6CEE6E}">
      <dsp:nvSpPr>
        <dsp:cNvPr id="0" name=""/>
        <dsp:cNvSpPr/>
      </dsp:nvSpPr>
      <dsp:spPr>
        <a:xfrm>
          <a:off x="502581" y="1458267"/>
          <a:ext cx="3644485" cy="923671"/>
        </a:xfrm>
        <a:custGeom>
          <a:avLst/>
          <a:gdLst/>
          <a:ahLst/>
          <a:cxnLst/>
          <a:rect l="0" t="0" r="0" b="0"/>
          <a:pathLst>
            <a:path>
              <a:moveTo>
                <a:pt x="3644485" y="0"/>
              </a:moveTo>
              <a:lnTo>
                <a:pt x="3644485" y="818252"/>
              </a:lnTo>
              <a:lnTo>
                <a:pt x="0" y="818252"/>
              </a:lnTo>
              <a:lnTo>
                <a:pt x="0" y="9236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C9969-98D8-45BD-8B68-D7331399EEC0}">
      <dsp:nvSpPr>
        <dsp:cNvPr id="0" name=""/>
        <dsp:cNvSpPr/>
      </dsp:nvSpPr>
      <dsp:spPr>
        <a:xfrm>
          <a:off x="3645071" y="956272"/>
          <a:ext cx="1003990" cy="501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CIO</a:t>
          </a:r>
          <a:endParaRPr lang="en-US" sz="1200" kern="1200" dirty="0"/>
        </a:p>
      </dsp:txBody>
      <dsp:txXfrm>
        <a:off x="3645071" y="956272"/>
        <a:ext cx="1003990" cy="501995"/>
      </dsp:txXfrm>
    </dsp:sp>
    <dsp:sp modelId="{6A0F40B7-F225-4340-A95F-47BFE98A57C9}">
      <dsp:nvSpPr>
        <dsp:cNvPr id="0" name=""/>
        <dsp:cNvSpPr/>
      </dsp:nvSpPr>
      <dsp:spPr>
        <a:xfrm>
          <a:off x="586" y="2381938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GM Networks &amp; Infrastructure</a:t>
          </a:r>
          <a:endParaRPr lang="en-US" sz="1200" kern="1200" dirty="0"/>
        </a:p>
      </dsp:txBody>
      <dsp:txXfrm>
        <a:off x="586" y="2381938"/>
        <a:ext cx="1003990" cy="501995"/>
      </dsp:txXfrm>
    </dsp:sp>
    <dsp:sp modelId="{5AD31335-31F7-45EB-AB27-D68F14810184}">
      <dsp:nvSpPr>
        <dsp:cNvPr id="0" name=""/>
        <dsp:cNvSpPr/>
      </dsp:nvSpPr>
      <dsp:spPr>
        <a:xfrm>
          <a:off x="251584" y="3094772"/>
          <a:ext cx="1003990" cy="50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Networks, Capacity Planning</a:t>
          </a:r>
          <a:endParaRPr lang="en-US" sz="1200" kern="1200" dirty="0"/>
        </a:p>
      </dsp:txBody>
      <dsp:txXfrm>
        <a:off x="251584" y="3094772"/>
        <a:ext cx="1003990" cy="501995"/>
      </dsp:txXfrm>
    </dsp:sp>
    <dsp:sp modelId="{9BFFEAB3-81D7-49AD-B188-EDB4EF8C84F6}">
      <dsp:nvSpPr>
        <dsp:cNvPr id="0" name=""/>
        <dsp:cNvSpPr/>
      </dsp:nvSpPr>
      <dsp:spPr>
        <a:xfrm>
          <a:off x="1215415" y="2381938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GM IT Operations</a:t>
          </a:r>
          <a:endParaRPr lang="en-US" sz="1200" kern="1200" dirty="0"/>
        </a:p>
      </dsp:txBody>
      <dsp:txXfrm>
        <a:off x="1215415" y="2381938"/>
        <a:ext cx="1003990" cy="501995"/>
      </dsp:txXfrm>
    </dsp:sp>
    <dsp:sp modelId="{D97FDE58-1319-4C57-869F-9B2D0C60BA2F}">
      <dsp:nvSpPr>
        <dsp:cNvPr id="0" name=""/>
        <dsp:cNvSpPr/>
      </dsp:nvSpPr>
      <dsp:spPr>
        <a:xfrm>
          <a:off x="1466412" y="3094772"/>
          <a:ext cx="1003990" cy="50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Center Servers Uptime</a:t>
          </a:r>
          <a:endParaRPr lang="en-US" sz="1200" kern="1200" dirty="0"/>
        </a:p>
      </dsp:txBody>
      <dsp:txXfrm>
        <a:off x="1466412" y="3094772"/>
        <a:ext cx="1003990" cy="501995"/>
      </dsp:txXfrm>
    </dsp:sp>
    <dsp:sp modelId="{0B1D3241-854E-4BBA-A2D2-9F969707119E}">
      <dsp:nvSpPr>
        <dsp:cNvPr id="0" name=""/>
        <dsp:cNvSpPr/>
      </dsp:nvSpPr>
      <dsp:spPr>
        <a:xfrm>
          <a:off x="2430243" y="2381938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GM Software Development</a:t>
          </a:r>
          <a:endParaRPr lang="en-US" sz="1200" kern="1200" dirty="0"/>
        </a:p>
      </dsp:txBody>
      <dsp:txXfrm>
        <a:off x="2430243" y="2381938"/>
        <a:ext cx="1003990" cy="501995"/>
      </dsp:txXfrm>
    </dsp:sp>
    <dsp:sp modelId="{9A9777E9-2693-45EF-840F-952185EA304D}">
      <dsp:nvSpPr>
        <dsp:cNvPr id="0" name=""/>
        <dsp:cNvSpPr/>
      </dsp:nvSpPr>
      <dsp:spPr>
        <a:xfrm>
          <a:off x="2681241" y="3094772"/>
          <a:ext cx="1003990" cy="50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Software Acquisition &amp; Dev. </a:t>
          </a:r>
          <a:endParaRPr lang="en-US" sz="1200" kern="1200" dirty="0"/>
        </a:p>
      </dsp:txBody>
      <dsp:txXfrm>
        <a:off x="2681241" y="3094772"/>
        <a:ext cx="1003990" cy="501995"/>
      </dsp:txXfrm>
    </dsp:sp>
    <dsp:sp modelId="{0126E02D-93B9-40BD-99B1-B2EC6FBD8FA3}">
      <dsp:nvSpPr>
        <dsp:cNvPr id="0" name=""/>
        <dsp:cNvSpPr/>
      </dsp:nvSpPr>
      <dsp:spPr>
        <a:xfrm>
          <a:off x="3645071" y="2381938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GM IT Services</a:t>
          </a:r>
          <a:endParaRPr lang="en-US" sz="1200" kern="1200" dirty="0"/>
        </a:p>
      </dsp:txBody>
      <dsp:txXfrm>
        <a:off x="3645071" y="2381938"/>
        <a:ext cx="1003990" cy="501995"/>
      </dsp:txXfrm>
    </dsp:sp>
    <dsp:sp modelId="{E5A33409-E3AF-4E7C-870C-DECA3BAA5CA2}">
      <dsp:nvSpPr>
        <dsp:cNvPr id="0" name=""/>
        <dsp:cNvSpPr/>
      </dsp:nvSpPr>
      <dsp:spPr>
        <a:xfrm>
          <a:off x="3896069" y="3094772"/>
          <a:ext cx="1003990" cy="50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Web Proxy, Email, Service Desk</a:t>
          </a:r>
          <a:endParaRPr lang="en-US" sz="1200" kern="1200" dirty="0"/>
        </a:p>
      </dsp:txBody>
      <dsp:txXfrm>
        <a:off x="3896069" y="3094772"/>
        <a:ext cx="1003990" cy="501995"/>
      </dsp:txXfrm>
    </dsp:sp>
    <dsp:sp modelId="{A3B5F1AC-D8FB-41C5-BF79-D09DC78569FD}">
      <dsp:nvSpPr>
        <dsp:cNvPr id="0" name=""/>
        <dsp:cNvSpPr/>
      </dsp:nvSpPr>
      <dsp:spPr>
        <a:xfrm>
          <a:off x="4859900" y="2381938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GM PMU/ Business Tech</a:t>
          </a:r>
          <a:endParaRPr lang="en-US" sz="1200" kern="1200" dirty="0"/>
        </a:p>
      </dsp:txBody>
      <dsp:txXfrm>
        <a:off x="4859900" y="2381938"/>
        <a:ext cx="1003990" cy="501995"/>
      </dsp:txXfrm>
    </dsp:sp>
    <dsp:sp modelId="{254FCED3-0071-49AF-B53A-5517A0A95672}">
      <dsp:nvSpPr>
        <dsp:cNvPr id="0" name=""/>
        <dsp:cNvSpPr/>
      </dsp:nvSpPr>
      <dsp:spPr>
        <a:xfrm>
          <a:off x="5110898" y="3094772"/>
          <a:ext cx="1003990" cy="50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Project Management/ Business Interface</a:t>
          </a:r>
          <a:endParaRPr lang="en-US" sz="1050" kern="1200" dirty="0"/>
        </a:p>
      </dsp:txBody>
      <dsp:txXfrm>
        <a:off x="5110898" y="3094772"/>
        <a:ext cx="1003990" cy="501995"/>
      </dsp:txXfrm>
    </dsp:sp>
    <dsp:sp modelId="{F234460D-3DF9-4799-9C94-96FEF823861F}">
      <dsp:nvSpPr>
        <dsp:cNvPr id="0" name=""/>
        <dsp:cNvSpPr/>
      </dsp:nvSpPr>
      <dsp:spPr>
        <a:xfrm>
          <a:off x="6074728" y="2381938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IT Procurement/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Finance</a:t>
          </a:r>
          <a:endParaRPr lang="en-US" sz="1100" kern="1200" dirty="0"/>
        </a:p>
      </dsp:txBody>
      <dsp:txXfrm>
        <a:off x="6074728" y="2381938"/>
        <a:ext cx="1003990" cy="501995"/>
      </dsp:txXfrm>
    </dsp:sp>
    <dsp:sp modelId="{1148A4B4-5A0A-4DF9-82C7-266E77F84EDC}">
      <dsp:nvSpPr>
        <dsp:cNvPr id="0" name=""/>
        <dsp:cNvSpPr/>
      </dsp:nvSpPr>
      <dsp:spPr>
        <a:xfrm>
          <a:off x="6325726" y="3094772"/>
          <a:ext cx="1003990" cy="50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Vendor Interaction, Procurement</a:t>
          </a:r>
          <a:endParaRPr lang="en-US" sz="1200" kern="1200" dirty="0"/>
        </a:p>
      </dsp:txBody>
      <dsp:txXfrm>
        <a:off x="6325726" y="3094772"/>
        <a:ext cx="1003990" cy="501995"/>
      </dsp:txXfrm>
    </dsp:sp>
    <dsp:sp modelId="{AD3EA41D-EC0D-4328-9AF5-58723D206DF2}">
      <dsp:nvSpPr>
        <dsp:cNvPr id="0" name=""/>
        <dsp:cNvSpPr/>
      </dsp:nvSpPr>
      <dsp:spPr>
        <a:xfrm>
          <a:off x="7289557" y="2381938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IT Security</a:t>
          </a:r>
          <a:endParaRPr lang="en-US" sz="1200" kern="1200" dirty="0"/>
        </a:p>
      </dsp:txBody>
      <dsp:txXfrm>
        <a:off x="7289557" y="2381938"/>
        <a:ext cx="1003990" cy="501995"/>
      </dsp:txXfrm>
    </dsp:sp>
    <dsp:sp modelId="{1FD09789-336C-49D1-B4C0-46DF30956E3A}">
      <dsp:nvSpPr>
        <dsp:cNvPr id="0" name=""/>
        <dsp:cNvSpPr/>
      </dsp:nvSpPr>
      <dsp:spPr>
        <a:xfrm>
          <a:off x="7540554" y="3094772"/>
          <a:ext cx="1003990" cy="50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Security function</a:t>
          </a:r>
          <a:endParaRPr lang="en-US" sz="1200" kern="1200" dirty="0"/>
        </a:p>
      </dsp:txBody>
      <dsp:txXfrm>
        <a:off x="7540554" y="3094772"/>
        <a:ext cx="1003990" cy="501995"/>
      </dsp:txXfrm>
    </dsp:sp>
    <dsp:sp modelId="{A4429B51-C4A6-41FF-946E-6F91AED01035}">
      <dsp:nvSpPr>
        <dsp:cNvPr id="0" name=""/>
        <dsp:cNvSpPr/>
      </dsp:nvSpPr>
      <dsp:spPr>
        <a:xfrm>
          <a:off x="3037657" y="1669105"/>
          <a:ext cx="1003990" cy="501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Executive Asst. </a:t>
          </a:r>
          <a:endParaRPr lang="en-US" sz="1200" kern="1200" dirty="0"/>
        </a:p>
      </dsp:txBody>
      <dsp:txXfrm>
        <a:off x="3037657" y="1669105"/>
        <a:ext cx="1003990" cy="501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E9898-6FCC-4FCF-9295-0BF4F0E8446F}">
      <dsp:nvSpPr>
        <dsp:cNvPr id="0" name=""/>
        <dsp:cNvSpPr/>
      </dsp:nvSpPr>
      <dsp:spPr>
        <a:xfrm>
          <a:off x="5865963" y="2858052"/>
          <a:ext cx="348919" cy="1070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0019"/>
              </a:lnTo>
              <a:lnTo>
                <a:pt x="348919" y="107001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89F6E-B453-4131-B53E-AD26B1A2B406}">
      <dsp:nvSpPr>
        <dsp:cNvPr id="0" name=""/>
        <dsp:cNvSpPr/>
      </dsp:nvSpPr>
      <dsp:spPr>
        <a:xfrm>
          <a:off x="3981799" y="1206500"/>
          <a:ext cx="2814615" cy="488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243"/>
              </a:lnTo>
              <a:lnTo>
                <a:pt x="2814615" y="244243"/>
              </a:lnTo>
              <a:lnTo>
                <a:pt x="2814615" y="4884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6B3C2-C233-48B1-B356-8358A1A62F05}">
      <dsp:nvSpPr>
        <dsp:cNvPr id="0" name=""/>
        <dsp:cNvSpPr/>
      </dsp:nvSpPr>
      <dsp:spPr>
        <a:xfrm>
          <a:off x="3051348" y="2858052"/>
          <a:ext cx="348919" cy="1070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0019"/>
              </a:lnTo>
              <a:lnTo>
                <a:pt x="348919" y="107001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6ED9A-53B4-4B77-A3CD-40512B6AA1C0}">
      <dsp:nvSpPr>
        <dsp:cNvPr id="0" name=""/>
        <dsp:cNvSpPr/>
      </dsp:nvSpPr>
      <dsp:spPr>
        <a:xfrm>
          <a:off x="3936079" y="1206500"/>
          <a:ext cx="91440" cy="4884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84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CAA34-FC12-4ECB-8CA0-020F9CD54167}">
      <dsp:nvSpPr>
        <dsp:cNvPr id="0" name=""/>
        <dsp:cNvSpPr/>
      </dsp:nvSpPr>
      <dsp:spPr>
        <a:xfrm>
          <a:off x="236733" y="2858052"/>
          <a:ext cx="348919" cy="1070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0019"/>
              </a:lnTo>
              <a:lnTo>
                <a:pt x="348919" y="107001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D6403-ECA0-4FA8-823A-8BC4FB6CEE6E}">
      <dsp:nvSpPr>
        <dsp:cNvPr id="0" name=""/>
        <dsp:cNvSpPr/>
      </dsp:nvSpPr>
      <dsp:spPr>
        <a:xfrm>
          <a:off x="1167184" y="1206500"/>
          <a:ext cx="2814615" cy="488486"/>
        </a:xfrm>
        <a:custGeom>
          <a:avLst/>
          <a:gdLst/>
          <a:ahLst/>
          <a:cxnLst/>
          <a:rect l="0" t="0" r="0" b="0"/>
          <a:pathLst>
            <a:path>
              <a:moveTo>
                <a:pt x="2814615" y="0"/>
              </a:moveTo>
              <a:lnTo>
                <a:pt x="2814615" y="244243"/>
              </a:lnTo>
              <a:lnTo>
                <a:pt x="0" y="244243"/>
              </a:lnTo>
              <a:lnTo>
                <a:pt x="0" y="4884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C9969-98D8-45BD-8B68-D7331399EEC0}">
      <dsp:nvSpPr>
        <dsp:cNvPr id="0" name=""/>
        <dsp:cNvSpPr/>
      </dsp:nvSpPr>
      <dsp:spPr>
        <a:xfrm>
          <a:off x="2818735" y="43436"/>
          <a:ext cx="2326128" cy="1163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Head Of IT</a:t>
          </a:r>
          <a:endParaRPr lang="en-US" sz="2000" kern="1200" dirty="0"/>
        </a:p>
      </dsp:txBody>
      <dsp:txXfrm>
        <a:off x="2818735" y="43436"/>
        <a:ext cx="2326128" cy="1163064"/>
      </dsp:txXfrm>
    </dsp:sp>
    <dsp:sp modelId="{6A0F40B7-F225-4340-A95F-47BFE98A57C9}">
      <dsp:nvSpPr>
        <dsp:cNvPr id="0" name=""/>
        <dsp:cNvSpPr/>
      </dsp:nvSpPr>
      <dsp:spPr>
        <a:xfrm>
          <a:off x="4120" y="1694987"/>
          <a:ext cx="2326128" cy="11630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Head Of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IT Infrastructure</a:t>
          </a:r>
          <a:endParaRPr lang="en-US" sz="2000" kern="1200" dirty="0"/>
        </a:p>
      </dsp:txBody>
      <dsp:txXfrm>
        <a:off x="4120" y="1694987"/>
        <a:ext cx="2326128" cy="1163064"/>
      </dsp:txXfrm>
    </dsp:sp>
    <dsp:sp modelId="{5AD31335-31F7-45EB-AB27-D68F14810184}">
      <dsp:nvSpPr>
        <dsp:cNvPr id="0" name=""/>
        <dsp:cNvSpPr/>
      </dsp:nvSpPr>
      <dsp:spPr>
        <a:xfrm>
          <a:off x="585652" y="3346539"/>
          <a:ext cx="2326128" cy="11630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All IT Infrastructure, Servers,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Center</a:t>
          </a:r>
          <a:endParaRPr lang="en-US" sz="2000" kern="1200" dirty="0"/>
        </a:p>
      </dsp:txBody>
      <dsp:txXfrm>
        <a:off x="585652" y="3346539"/>
        <a:ext cx="2326128" cy="1163064"/>
      </dsp:txXfrm>
    </dsp:sp>
    <dsp:sp modelId="{0B1D3241-854E-4BBA-A2D2-9F969707119E}">
      <dsp:nvSpPr>
        <dsp:cNvPr id="0" name=""/>
        <dsp:cNvSpPr/>
      </dsp:nvSpPr>
      <dsp:spPr>
        <a:xfrm>
          <a:off x="2818735" y="1694987"/>
          <a:ext cx="2326128" cy="11630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Head  Of Applications</a:t>
          </a:r>
          <a:endParaRPr lang="en-US" sz="2000" kern="1200" dirty="0"/>
        </a:p>
      </dsp:txBody>
      <dsp:txXfrm>
        <a:off x="2818735" y="1694987"/>
        <a:ext cx="2326128" cy="1163064"/>
      </dsp:txXfrm>
    </dsp:sp>
    <dsp:sp modelId="{9A9777E9-2693-45EF-840F-952185EA304D}">
      <dsp:nvSpPr>
        <dsp:cNvPr id="0" name=""/>
        <dsp:cNvSpPr/>
      </dsp:nvSpPr>
      <dsp:spPr>
        <a:xfrm>
          <a:off x="3400267" y="3346539"/>
          <a:ext cx="2326128" cy="11630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Software Acquisition &amp; Dev., Databases </a:t>
          </a:r>
          <a:endParaRPr lang="en-US" sz="2000" kern="1200" dirty="0"/>
        </a:p>
      </dsp:txBody>
      <dsp:txXfrm>
        <a:off x="3400267" y="3346539"/>
        <a:ext cx="2326128" cy="1163064"/>
      </dsp:txXfrm>
    </dsp:sp>
    <dsp:sp modelId="{AD3EA41D-EC0D-4328-9AF5-58723D206DF2}">
      <dsp:nvSpPr>
        <dsp:cNvPr id="0" name=""/>
        <dsp:cNvSpPr/>
      </dsp:nvSpPr>
      <dsp:spPr>
        <a:xfrm>
          <a:off x="5633351" y="1694987"/>
          <a:ext cx="2326128" cy="11630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Head Of IT Support</a:t>
          </a:r>
          <a:endParaRPr lang="en-US" sz="2000" kern="1200" dirty="0"/>
        </a:p>
      </dsp:txBody>
      <dsp:txXfrm>
        <a:off x="5633351" y="1694987"/>
        <a:ext cx="2326128" cy="1163064"/>
      </dsp:txXfrm>
    </dsp:sp>
    <dsp:sp modelId="{1FD09789-336C-49D1-B4C0-46DF30956E3A}">
      <dsp:nvSpPr>
        <dsp:cNvPr id="0" name=""/>
        <dsp:cNvSpPr/>
      </dsp:nvSpPr>
      <dsp:spPr>
        <a:xfrm>
          <a:off x="6214883" y="3346539"/>
          <a:ext cx="2326128" cy="11630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All Internal &amp; Customer Support Functions, Helpdesk</a:t>
          </a:r>
          <a:endParaRPr lang="en-US" sz="2000" kern="1200" dirty="0"/>
        </a:p>
      </dsp:txBody>
      <dsp:txXfrm>
        <a:off x="6214883" y="3346539"/>
        <a:ext cx="2326128" cy="11630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6B3C2-C233-48B1-B356-8358A1A62F05}">
      <dsp:nvSpPr>
        <dsp:cNvPr id="0" name=""/>
        <dsp:cNvSpPr/>
      </dsp:nvSpPr>
      <dsp:spPr>
        <a:xfrm>
          <a:off x="4462202" y="2869135"/>
          <a:ext cx="355569" cy="1090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411"/>
              </a:lnTo>
              <a:lnTo>
                <a:pt x="355569" y="109041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6ED9A-53B4-4B77-A3CD-40512B6AA1C0}">
      <dsp:nvSpPr>
        <dsp:cNvPr id="0" name=""/>
        <dsp:cNvSpPr/>
      </dsp:nvSpPr>
      <dsp:spPr>
        <a:xfrm>
          <a:off x="3976258" y="1186108"/>
          <a:ext cx="1434128" cy="497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898"/>
              </a:lnTo>
              <a:lnTo>
                <a:pt x="1434128" y="248898"/>
              </a:lnTo>
              <a:lnTo>
                <a:pt x="1434128" y="49779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CAA34-FC12-4ECB-8CA0-020F9CD54167}">
      <dsp:nvSpPr>
        <dsp:cNvPr id="0" name=""/>
        <dsp:cNvSpPr/>
      </dsp:nvSpPr>
      <dsp:spPr>
        <a:xfrm>
          <a:off x="1593945" y="2869135"/>
          <a:ext cx="355569" cy="1090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411"/>
              </a:lnTo>
              <a:lnTo>
                <a:pt x="355569" y="109041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D6403-ECA0-4FA8-823A-8BC4FB6CEE6E}">
      <dsp:nvSpPr>
        <dsp:cNvPr id="0" name=""/>
        <dsp:cNvSpPr/>
      </dsp:nvSpPr>
      <dsp:spPr>
        <a:xfrm>
          <a:off x="2542129" y="1186108"/>
          <a:ext cx="1434128" cy="497796"/>
        </a:xfrm>
        <a:custGeom>
          <a:avLst/>
          <a:gdLst/>
          <a:ahLst/>
          <a:cxnLst/>
          <a:rect l="0" t="0" r="0" b="0"/>
          <a:pathLst>
            <a:path>
              <a:moveTo>
                <a:pt x="1434128" y="0"/>
              </a:moveTo>
              <a:lnTo>
                <a:pt x="1434128" y="248898"/>
              </a:lnTo>
              <a:lnTo>
                <a:pt x="0" y="248898"/>
              </a:lnTo>
              <a:lnTo>
                <a:pt x="0" y="49779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C9969-98D8-45BD-8B68-D7331399EEC0}">
      <dsp:nvSpPr>
        <dsp:cNvPr id="0" name=""/>
        <dsp:cNvSpPr/>
      </dsp:nvSpPr>
      <dsp:spPr>
        <a:xfrm>
          <a:off x="2791028" y="877"/>
          <a:ext cx="2370460" cy="1185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COO</a:t>
          </a:r>
          <a:endParaRPr lang="en-US" sz="2000" kern="1200" dirty="0"/>
        </a:p>
      </dsp:txBody>
      <dsp:txXfrm>
        <a:off x="2791028" y="877"/>
        <a:ext cx="2370460" cy="1185230"/>
      </dsp:txXfrm>
    </dsp:sp>
    <dsp:sp modelId="{6A0F40B7-F225-4340-A95F-47BFE98A57C9}">
      <dsp:nvSpPr>
        <dsp:cNvPr id="0" name=""/>
        <dsp:cNvSpPr/>
      </dsp:nvSpPr>
      <dsp:spPr>
        <a:xfrm>
          <a:off x="1356899" y="1683904"/>
          <a:ext cx="2370460" cy="11852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Head Of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IT Infrastructure &amp; Support</a:t>
          </a:r>
          <a:endParaRPr lang="en-US" sz="2000" kern="1200" dirty="0"/>
        </a:p>
      </dsp:txBody>
      <dsp:txXfrm>
        <a:off x="1356899" y="1683904"/>
        <a:ext cx="2370460" cy="1185230"/>
      </dsp:txXfrm>
    </dsp:sp>
    <dsp:sp modelId="{5AD31335-31F7-45EB-AB27-D68F14810184}">
      <dsp:nvSpPr>
        <dsp:cNvPr id="0" name=""/>
        <dsp:cNvSpPr/>
      </dsp:nvSpPr>
      <dsp:spPr>
        <a:xfrm>
          <a:off x="1949514" y="3366931"/>
          <a:ext cx="2370460" cy="11852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All IT Infrastructure, Servers, Data Center, IT Helpdesk &amp; Support</a:t>
          </a:r>
          <a:endParaRPr lang="en-US" sz="2000" kern="1200" dirty="0"/>
        </a:p>
      </dsp:txBody>
      <dsp:txXfrm>
        <a:off x="1949514" y="3366931"/>
        <a:ext cx="2370460" cy="1185230"/>
      </dsp:txXfrm>
    </dsp:sp>
    <dsp:sp modelId="{0B1D3241-854E-4BBA-A2D2-9F969707119E}">
      <dsp:nvSpPr>
        <dsp:cNvPr id="0" name=""/>
        <dsp:cNvSpPr/>
      </dsp:nvSpPr>
      <dsp:spPr>
        <a:xfrm>
          <a:off x="4225156" y="1683904"/>
          <a:ext cx="2370460" cy="11852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Head  Of Applications</a:t>
          </a:r>
          <a:endParaRPr lang="en-US" sz="2000" kern="1200" dirty="0"/>
        </a:p>
      </dsp:txBody>
      <dsp:txXfrm>
        <a:off x="4225156" y="1683904"/>
        <a:ext cx="2370460" cy="1185230"/>
      </dsp:txXfrm>
    </dsp:sp>
    <dsp:sp modelId="{9A9777E9-2693-45EF-840F-952185EA304D}">
      <dsp:nvSpPr>
        <dsp:cNvPr id="0" name=""/>
        <dsp:cNvSpPr/>
      </dsp:nvSpPr>
      <dsp:spPr>
        <a:xfrm>
          <a:off x="4817771" y="3366931"/>
          <a:ext cx="2370460" cy="11852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Software Acquisition &amp; Dev., Databases </a:t>
          </a:r>
          <a:endParaRPr lang="en-US" sz="2000" kern="1200" dirty="0"/>
        </a:p>
      </dsp:txBody>
      <dsp:txXfrm>
        <a:off x="4817771" y="3366931"/>
        <a:ext cx="2370460" cy="1185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Typical organogram of an IT team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Job functions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Additional tasks</a:t>
            </a:r>
          </a:p>
          <a:p>
            <a:r>
              <a:rPr lang="en-US" sz="2600" dirty="0">
                <a:latin typeface="Candara" panose="020E0502030303020204" pitchFamily="34" charset="0"/>
              </a:rPr>
              <a:t>L</a:t>
            </a:r>
            <a:r>
              <a:rPr lang="en-US" sz="2600" dirty="0" smtClean="0">
                <a:latin typeface="Candara" panose="020E0502030303020204" pitchFamily="34" charset="0"/>
              </a:rPr>
              <a:t>arge </a:t>
            </a:r>
            <a:r>
              <a:rPr lang="en-US" sz="2600" dirty="0">
                <a:latin typeface="Candara" panose="020E0502030303020204" pitchFamily="34" charset="0"/>
              </a:rPr>
              <a:t>sized </a:t>
            </a:r>
            <a:r>
              <a:rPr lang="en-US" sz="2600" dirty="0" smtClean="0">
                <a:latin typeface="Candara" panose="020E0502030303020204" pitchFamily="34" charset="0"/>
              </a:rPr>
              <a:t>org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Medium sized org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Small sized 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Structure Of An IT Team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8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Structure Of An IT Team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66342914"/>
              </p:ext>
            </p:extLst>
          </p:nvPr>
        </p:nvGraphicFramePr>
        <p:xfrm>
          <a:off x="571500" y="1396999"/>
          <a:ext cx="8229600" cy="4589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8185" y="1390912"/>
            <a:ext cx="3568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GENERAL STRUCTURE</a:t>
            </a:r>
            <a:endParaRPr lang="en-US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Structure Of An IT Team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59126442"/>
              </p:ext>
            </p:extLst>
          </p:nvPr>
        </p:nvGraphicFramePr>
        <p:xfrm>
          <a:off x="457200" y="1396999"/>
          <a:ext cx="8545132" cy="455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8185" y="1390912"/>
            <a:ext cx="2685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JOB FUNCTIONS</a:t>
            </a:r>
            <a:endParaRPr lang="en-US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Structure Of An IT Team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33152100"/>
              </p:ext>
            </p:extLst>
          </p:nvPr>
        </p:nvGraphicFramePr>
        <p:xfrm>
          <a:off x="457200" y="1396999"/>
          <a:ext cx="8545132" cy="455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8185" y="1390912"/>
            <a:ext cx="3223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ADDITIONAL TASKS</a:t>
            </a:r>
            <a:endParaRPr lang="en-US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1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Structure Of An IT Team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29465049"/>
              </p:ext>
            </p:extLst>
          </p:nvPr>
        </p:nvGraphicFramePr>
        <p:xfrm>
          <a:off x="457200" y="1396999"/>
          <a:ext cx="8545132" cy="455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8185" y="1390912"/>
            <a:ext cx="21194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LARGE ORG </a:t>
            </a:r>
          </a:p>
          <a:p>
            <a:r>
              <a:rPr lang="en-US" sz="2800" b="1" dirty="0" smtClean="0">
                <a:latin typeface="Candara" panose="020E0502030303020204" pitchFamily="34" charset="0"/>
              </a:rPr>
              <a:t>(150 IT Staff)</a:t>
            </a:r>
            <a:endParaRPr lang="en-US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4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Structure Of An IT Team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6959828"/>
              </p:ext>
            </p:extLst>
          </p:nvPr>
        </p:nvGraphicFramePr>
        <p:xfrm>
          <a:off x="457200" y="1396999"/>
          <a:ext cx="8545132" cy="455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8185" y="1390912"/>
            <a:ext cx="23807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MEDIUM ORG</a:t>
            </a:r>
          </a:p>
          <a:p>
            <a:r>
              <a:rPr lang="en-US" sz="2800" b="1" dirty="0" smtClean="0">
                <a:latin typeface="Candara" panose="020E0502030303020204" pitchFamily="34" charset="0"/>
              </a:rPr>
              <a:t>(15-20 IT Staff)</a:t>
            </a:r>
            <a:endParaRPr lang="en-US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2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Structure Of An IT Team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9271523"/>
              </p:ext>
            </p:extLst>
          </p:nvPr>
        </p:nvGraphicFramePr>
        <p:xfrm>
          <a:off x="457200" y="1396999"/>
          <a:ext cx="8545132" cy="455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8185" y="1390912"/>
            <a:ext cx="20858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SMALL ORG</a:t>
            </a:r>
          </a:p>
          <a:p>
            <a:r>
              <a:rPr lang="en-US" sz="2800" b="1" dirty="0" smtClean="0">
                <a:latin typeface="Candara" panose="020E0502030303020204" pitchFamily="34" charset="0"/>
              </a:rPr>
              <a:t>(7-8 IT Staff)</a:t>
            </a:r>
            <a:endParaRPr lang="en-US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60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IT teams come in various structures, however there are set industry best-practices and organizations should follow tried &amp; tested best-practices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IT is today an enabler forming the engine for business automation, but also carries with it security hazards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Structure Of An IT Team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0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</TotalTime>
  <Words>433</Words>
  <Application>Microsoft Office PowerPoint</Application>
  <PresentationFormat>On-screen Show (4:3)</PresentationFormat>
  <Paragraphs>125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Structure Of An IT Team</vt:lpstr>
      <vt:lpstr>Structure Of An IT Team</vt:lpstr>
      <vt:lpstr>Structure Of An IT Team</vt:lpstr>
      <vt:lpstr>Structure Of An IT Team</vt:lpstr>
      <vt:lpstr>Structure Of An IT Team</vt:lpstr>
      <vt:lpstr>Structure Of An IT Team</vt:lpstr>
      <vt:lpstr>Structure Of An IT Team</vt:lpstr>
      <vt:lpstr>Structure Of An IT 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401</cp:revision>
  <dcterms:modified xsi:type="dcterms:W3CDTF">2017-07-04T15:43:13Z</dcterms:modified>
</cp:coreProperties>
</file>