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0" r:id="rId2"/>
    <p:sldId id="341" r:id="rId3"/>
    <p:sldId id="342" r:id="rId4"/>
    <p:sldId id="343" r:id="rId5"/>
    <p:sldId id="344" r:id="rId6"/>
    <p:sldId id="345" r:id="rId7"/>
    <p:sldId id="346" r:id="rId8"/>
    <p:sldId id="34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6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" y="300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04-Jul-17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IT is a challenging domain which requires skill, experience, structure, and spending to run efficiently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Business is making steep demands on IT for agile delivery of applications in order to keep up with competition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Running IT requires a diverse skillset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Objectives, Performance KPIs, Priorities Of IT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282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Primary objective set for IT by management is to: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Setup the infrastructure with least cost in the minimum time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To maintain the network with minimum disruption and maximum performance requiring the least resources</a:t>
            </a:r>
          </a:p>
          <a:p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Objectives, Performance KPIs, Priorities Of IT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362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Performance KPIs: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Minimal network disruption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Timely completion of new projects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Quick and efficient changes to existing applications (change-requests) to meet business requirements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Objectives, Performance KPIs, Priorities Of IT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370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Priorities of IT: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To meet the performance KPIs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To meet </a:t>
            </a:r>
            <a:r>
              <a:rPr lang="en-US" sz="2600" dirty="0" err="1" smtClean="0">
                <a:latin typeface="Candara" panose="020E0502030303020204" pitchFamily="34" charset="0"/>
              </a:rPr>
              <a:t>adhoc</a:t>
            </a:r>
            <a:r>
              <a:rPr lang="en-US" sz="2600" dirty="0" smtClean="0">
                <a:latin typeface="Candara" panose="020E0502030303020204" pitchFamily="34" charset="0"/>
              </a:rPr>
              <a:t> and unplanned business requirements </a:t>
            </a:r>
          </a:p>
          <a:p>
            <a:pPr marL="457200" lvl="1" indent="0">
              <a:buNone/>
            </a:pPr>
            <a:endParaRPr lang="en-US" sz="2600" dirty="0">
              <a:latin typeface="Candara" panose="020E0502030303020204" pitchFamily="34" charset="0"/>
            </a:endParaRPr>
          </a:p>
          <a:p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</a:rPr>
              <a:t>Note that security figures nowhere in the objectives, performance KPIs, or priorities of IT teams </a:t>
            </a:r>
          </a:p>
          <a:p>
            <a:endParaRPr lang="en-US" sz="2600" b="1" dirty="0" smtClean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Objectives, Performance KPIs, Priorities Of IT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02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General IT teams performance in Banking: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E</a:t>
            </a:r>
            <a:r>
              <a:rPr lang="en-US" sz="2600" dirty="0" smtClean="0">
                <a:latin typeface="Candara" panose="020E0502030303020204" pitchFamily="34" charset="0"/>
              </a:rPr>
              <a:t>xtremely large number of applications (hundreds) &amp; legacy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Heavy-weight business teams and IT seen as a cost-center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Technologists generally poor at banking (business)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Objectives, Performance KPIs, Priorities Of IT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21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General IT teams performance in </a:t>
            </a:r>
            <a:r>
              <a:rPr lang="en-US" sz="2600" dirty="0" err="1" smtClean="0">
                <a:latin typeface="Candara" panose="020E0502030303020204" pitchFamily="34" charset="0"/>
              </a:rPr>
              <a:t>Telcos</a:t>
            </a:r>
            <a:r>
              <a:rPr lang="en-US" sz="2600" dirty="0" smtClean="0">
                <a:latin typeface="Candara" panose="020E0502030303020204" pitchFamily="34" charset="0"/>
              </a:rPr>
              <a:t>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More professional and qualified workforce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Most telco have been setup in the last 10 years so have clean greenfield networks (no legacy)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Fewer applications; IT supports business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Objectives, Performance KPIs, Priorities Of IT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00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General IT teams performance in Enterprise: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Competence and professionalism of IT teams matches culture of organization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IT efficiency driven by top management commitment and interest 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Objectives, Performance KPIs, Priorities Of IT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606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Security posture: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Surprisingly in 95% of all orgs in Pakistan (all types and sizes), security posture has been found to be deficient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Lack of awareness in the country has contributed to this deficient and poor </a:t>
            </a:r>
            <a:r>
              <a:rPr lang="en-US" sz="2600" smtClean="0">
                <a:latin typeface="Candara" panose="020E0502030303020204" pitchFamily="34" charset="0"/>
              </a:rPr>
              <a:t>security posture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Objectives, Performance KPIs, Priorities Of IT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489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4865</TotalTime>
  <Words>353</Words>
  <Application>Microsoft Office PowerPoint</Application>
  <PresentationFormat>On-screen Show (4:3)</PresentationFormat>
  <Paragraphs>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Candara</vt:lpstr>
      <vt:lpstr>Office Theme</vt:lpstr>
      <vt:lpstr>Objectives, Performance KPIs, Priorities Of IT </vt:lpstr>
      <vt:lpstr>Objectives, Performance KPIs, Priorities Of IT </vt:lpstr>
      <vt:lpstr>Objectives, Performance KPIs, Priorities Of IT </vt:lpstr>
      <vt:lpstr>Objectives, Performance KPIs, Priorities Of IT </vt:lpstr>
      <vt:lpstr>Objectives, Performance KPIs, Priorities Of IT </vt:lpstr>
      <vt:lpstr>Objectives, Performance KPIs, Priorities Of IT </vt:lpstr>
      <vt:lpstr>Objectives, Performance KPIs, Priorities Of IT </vt:lpstr>
      <vt:lpstr>Objectives, Performance KPIs, Priorities Of IT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409</cp:revision>
  <dcterms:modified xsi:type="dcterms:W3CDTF">2017-07-04T13:43:59Z</dcterms:modified>
</cp:coreProperties>
</file>