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40" r:id="rId2"/>
    <p:sldId id="341" r:id="rId3"/>
    <p:sldId id="342" r:id="rId4"/>
    <p:sldId id="343" r:id="rId5"/>
    <p:sldId id="344" r:id="rId6"/>
    <p:sldId id="345" r:id="rId7"/>
    <p:sldId id="34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6" autoAdjust="0"/>
    <p:restoredTop sz="94660"/>
  </p:normalViewPr>
  <p:slideViewPr>
    <p:cSldViewPr snapToGrid="0">
      <p:cViewPr varScale="1">
        <p:scale>
          <a:sx n="57" d="100"/>
          <a:sy n="57" d="100"/>
        </p:scale>
        <p:origin x="66" y="300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04-Jul-17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04-Jul-17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IT budget/projects approved by IT Steering Committee (annual)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Business requirements &amp; new projects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Audit &amp; compliance requirements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Expansion (branches) &amp; maintenance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IT support for computing (helpdesk)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Business continuity &amp; DR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IT Team Interaction With Other Stakeholders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282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IT budget/projects approved by IT Steering Committee (annual):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Capex and </a:t>
            </a:r>
            <a:r>
              <a:rPr lang="en-US" sz="2600" dirty="0" err="1" smtClean="0">
                <a:latin typeface="Candara" panose="020E0502030303020204" pitchFamily="34" charset="0"/>
              </a:rPr>
              <a:t>opex</a:t>
            </a:r>
            <a:r>
              <a:rPr lang="en-US" sz="2600" dirty="0" smtClean="0">
                <a:latin typeface="Candara" panose="020E0502030303020204" pitchFamily="34" charset="0"/>
              </a:rPr>
              <a:t> layout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Includes new projects &amp;  licensing / maintenance of operations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New </a:t>
            </a:r>
            <a:r>
              <a:rPr lang="en-US" sz="2600" dirty="0" err="1" smtClean="0">
                <a:latin typeface="Candara" panose="020E0502030303020204" pitchFamily="34" charset="0"/>
              </a:rPr>
              <a:t>hirings</a:t>
            </a:r>
            <a:r>
              <a:rPr lang="en-US" sz="2600" dirty="0" smtClean="0">
                <a:latin typeface="Candara" panose="020E0502030303020204" pitchFamily="34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IT Team Interaction With Other Stakeholders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13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Business requirements &amp; new </a:t>
            </a:r>
            <a:r>
              <a:rPr lang="en-US" sz="2600" dirty="0" smtClean="0">
                <a:latin typeface="Candara" panose="020E0502030303020204" pitchFamily="34" charset="0"/>
              </a:rPr>
              <a:t>projects: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New upcoming business projects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Change requests (CRs) and expansion of existing business projects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Vendor management for business solutions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UAT </a:t>
            </a:r>
            <a:r>
              <a:rPr lang="en-US" sz="2600" smtClean="0">
                <a:latin typeface="Candara" panose="020E0502030303020204" pitchFamily="34" charset="0"/>
              </a:rPr>
              <a:t>(testing) of </a:t>
            </a:r>
            <a:r>
              <a:rPr lang="en-US" sz="2600" dirty="0" smtClean="0">
                <a:latin typeface="Candara" panose="020E0502030303020204" pitchFamily="34" charset="0"/>
              </a:rPr>
              <a:t>business applications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IT Team Interaction With Other Stakeholders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428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Audit &amp; compliance </a:t>
            </a:r>
            <a:r>
              <a:rPr lang="en-US" sz="2600" dirty="0" smtClean="0">
                <a:latin typeface="Candara" panose="020E0502030303020204" pitchFamily="34" charset="0"/>
              </a:rPr>
              <a:t>requirements: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External audit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Internal audit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Compliance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Information security &amp; risk </a:t>
            </a:r>
            <a:r>
              <a:rPr lang="en-US" sz="2600" dirty="0" err="1" smtClean="0">
                <a:latin typeface="Candara" panose="020E0502030303020204" pitchFamily="34" charset="0"/>
              </a:rPr>
              <a:t>depts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IT Team Interaction With Other Stakeholders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290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Expansion (branches) &amp; </a:t>
            </a:r>
            <a:r>
              <a:rPr lang="en-US" sz="2600" dirty="0" smtClean="0">
                <a:latin typeface="Candara" panose="020E0502030303020204" pitchFamily="34" charset="0"/>
              </a:rPr>
              <a:t>maintenance: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IT requirements for business expansion (new branches, new locations, new territories)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Maintenance of existing IT infrastructure (UPS, networking, bandwidth circuits)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IT Team Interaction With Other Stakeholders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114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IT support for computing (helpdesk</a:t>
            </a:r>
            <a:r>
              <a:rPr lang="en-US" sz="2600" dirty="0" smtClean="0">
                <a:latin typeface="Candara" panose="020E0502030303020204" pitchFamily="34" charset="0"/>
              </a:rPr>
              <a:t>):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New software and versions rollout (e.g. migration of AV or email program)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IT support for business functions (application not working, speed slow, </a:t>
            </a:r>
            <a:r>
              <a:rPr lang="en-US" sz="2600" dirty="0" err="1" smtClean="0">
                <a:latin typeface="Candara" panose="020E0502030303020204" pitchFamily="34" charset="0"/>
              </a:rPr>
              <a:t>etc</a:t>
            </a:r>
            <a:r>
              <a:rPr lang="en-US" sz="2600" dirty="0" smtClean="0">
                <a:latin typeface="Candara" panose="020E0502030303020204" pitchFamily="34" charset="0"/>
              </a:rPr>
              <a:t>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Software bugs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IT Team Interaction With Other Stakeholders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24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Business continuity &amp; DR: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DR is a technology function for which interaction with business functions is required (testing)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Business continuity is handled under business operations for which IT also participates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IT Team Interaction With Other Stakeholders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732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5023</TotalTime>
  <Words>272</Words>
  <Application>Microsoft Office PowerPoint</Application>
  <PresentationFormat>On-screen Show (4:3)</PresentationFormat>
  <Paragraphs>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Candara</vt:lpstr>
      <vt:lpstr>Office Theme</vt:lpstr>
      <vt:lpstr>IT Team Interaction With Other Stakeholders</vt:lpstr>
      <vt:lpstr>IT Team Interaction With Other Stakeholders</vt:lpstr>
      <vt:lpstr>IT Team Interaction With Other Stakeholders</vt:lpstr>
      <vt:lpstr>IT Team Interaction With Other Stakeholders</vt:lpstr>
      <vt:lpstr>IT Team Interaction With Other Stakeholders</vt:lpstr>
      <vt:lpstr>IT Team Interaction With Other Stakeholders</vt:lpstr>
      <vt:lpstr>IT Team Interaction With Other Stakeholders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415</cp:revision>
  <dcterms:modified xsi:type="dcterms:W3CDTF">2017-07-04T13:44:28Z</dcterms:modified>
</cp:coreProperties>
</file>