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340" r:id="rId2"/>
    <p:sldId id="341" r:id="rId3"/>
    <p:sldId id="342" r:id="rId4"/>
    <p:sldId id="343" r:id="rId5"/>
    <p:sldId id="344" r:id="rId6"/>
    <p:sldId id="345" r:id="rId7"/>
    <p:sldId id="346" r:id="rId8"/>
    <p:sldId id="347" r:id="rId9"/>
    <p:sldId id="348" r:id="rId10"/>
    <p:sldId id="349" r:id="rId11"/>
    <p:sldId id="350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 userDrawn="1">
          <p15:clr>
            <a:srgbClr val="A4A3A4"/>
          </p15:clr>
        </p15:guide>
        <p15:guide id="2" pos="2976" userDrawn="1">
          <p15:clr>
            <a:srgbClr val="A4A3A4"/>
          </p15:clr>
        </p15:guide>
        <p15:guide id="3" pos="288" userDrawn="1">
          <p15:clr>
            <a:srgbClr val="A4A3A4"/>
          </p15:clr>
        </p15:guide>
        <p15:guide id="4" orient="horz" pos="144" userDrawn="1">
          <p15:clr>
            <a:srgbClr val="A4A3A4"/>
          </p15:clr>
        </p15:guide>
        <p15:guide id="5" orient="horz" pos="80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ZZAT GUL" initials="IG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clrMode="bw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0875"/>
    <a:srgbClr val="7C3B06"/>
    <a:srgbClr val="C5C5C5"/>
    <a:srgbClr val="684F1E"/>
    <a:srgbClr val="084819"/>
    <a:srgbClr val="5B05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26" autoAdjust="0"/>
    <p:restoredTop sz="94660"/>
  </p:normalViewPr>
  <p:slideViewPr>
    <p:cSldViewPr snapToGrid="0">
      <p:cViewPr varScale="1">
        <p:scale>
          <a:sx n="57" d="100"/>
          <a:sy n="57" d="100"/>
        </p:scale>
        <p:origin x="66" y="300"/>
      </p:cViewPr>
      <p:guideLst>
        <p:guide orient="horz" pos="816"/>
        <p:guide pos="2976"/>
        <p:guide pos="288"/>
        <p:guide orient="horz" pos="144"/>
        <p:guide orient="horz" pos="8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1D6E16-51C0-4345-9068-9A45A114C3D9}" type="datetimeFigureOut">
              <a:rPr lang="en-US" smtClean="0"/>
              <a:t>04-Jul-17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9D963-D9F2-4349-A898-395F51599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BA4CFF-7EFB-413D-979F-A35F027C1BED}" type="datetimeFigureOut">
              <a:rPr lang="en-US" smtClean="0"/>
              <a:t>04-Jul-17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E10C6-2278-46DF-8982-0D5CB7448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B5805-4A80-4240-9674-611D0350C9F5}" type="datetime1">
              <a:rPr lang="en-US" smtClean="0"/>
              <a:t>04-Jul-17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21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EDDDD-F959-4D1A-9512-A7872E4461BE}" type="datetime1">
              <a:rPr lang="en-US" smtClean="0"/>
              <a:t>04-Jul-17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70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B695C-B97A-44F8-BE78-29BECED17B65}" type="datetime1">
              <a:rPr lang="en-US" smtClean="0"/>
              <a:t>04-Jul-17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90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DE9E-7AC5-4F3C-919A-3CD9D1803631}" type="datetime1">
              <a:rPr lang="en-US" smtClean="0"/>
              <a:t>04-Jul-17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69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48DB-0A0E-4B15-B961-008B484F8715}" type="datetime1">
              <a:rPr lang="en-US" smtClean="0"/>
              <a:t>04-Jul-17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31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E95D3-3B5F-4F55-819C-98DF50A31C5D}" type="datetime1">
              <a:rPr lang="en-US" smtClean="0"/>
              <a:t>04-Jul-17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z="1200"/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90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425A-704D-4D2C-AD9B-16096500C615}" type="datetime1">
              <a:rPr lang="en-US" smtClean="0"/>
              <a:t>04-Jul-17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1683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37B5F-ED59-4B5A-B86E-3AD00F64C54A}" type="datetime1">
              <a:rPr lang="en-US" smtClean="0"/>
              <a:t>04-Jul-17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31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42A16-A71D-4A98-A719-C537DB4039CF}" type="datetime1">
              <a:rPr lang="en-US" smtClean="0"/>
              <a:t>04-Jul-17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4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7E944-AD44-4BB7-8E45-F55E48751476}" type="datetime1">
              <a:rPr lang="en-US" smtClean="0"/>
              <a:t>04-Jul-17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29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74015-1A16-43FA-B156-0F74C7B2BAE0}" type="datetime1">
              <a:rPr lang="en-US" smtClean="0"/>
              <a:t>04-Jul-17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50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64ED8-5C82-4F7D-946D-E413EB161506}" type="datetime1">
              <a:rPr lang="en-US" smtClean="0"/>
              <a:t>04-Jul-17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593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What are the traffic flows specific to good security design 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Security Overlay Of Enterprise (Part 2)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12829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10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Security Overlay Of Enterprise (Part 2)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255" y="1270000"/>
            <a:ext cx="6915954" cy="5186966"/>
          </a:xfrm>
          <a:prstGeom prst="rect">
            <a:avLst/>
          </a:prstGeom>
        </p:spPr>
      </p:pic>
      <p:sp>
        <p:nvSpPr>
          <p:cNvPr id="4" name="Freeform 3"/>
          <p:cNvSpPr/>
          <p:nvPr/>
        </p:nvSpPr>
        <p:spPr>
          <a:xfrm>
            <a:off x="3915177" y="2462362"/>
            <a:ext cx="2936483" cy="2830855"/>
          </a:xfrm>
          <a:custGeom>
            <a:avLst/>
            <a:gdLst>
              <a:gd name="connsiteX0" fmla="*/ 0 w 2936483"/>
              <a:gd name="connsiteY0" fmla="*/ 267959 h 2830855"/>
              <a:gd name="connsiteX1" fmla="*/ 991674 w 2936483"/>
              <a:gd name="connsiteY1" fmla="*/ 74776 h 2830855"/>
              <a:gd name="connsiteX2" fmla="*/ 1957589 w 2936483"/>
              <a:gd name="connsiteY2" fmla="*/ 100534 h 2830855"/>
              <a:gd name="connsiteX3" fmla="*/ 2627291 w 2936483"/>
              <a:gd name="connsiteY3" fmla="*/ 36139 h 2830855"/>
              <a:gd name="connsiteX4" fmla="*/ 2936384 w 2936483"/>
              <a:gd name="connsiteY4" fmla="*/ 744477 h 2830855"/>
              <a:gd name="connsiteX5" fmla="*/ 2665927 w 2936483"/>
              <a:gd name="connsiteY5" fmla="*/ 2830855 h 2830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36483" h="2830855">
                <a:moveTo>
                  <a:pt x="0" y="267959"/>
                </a:moveTo>
                <a:cubicBezTo>
                  <a:pt x="332704" y="185319"/>
                  <a:pt x="665409" y="102680"/>
                  <a:pt x="991674" y="74776"/>
                </a:cubicBezTo>
                <a:cubicBezTo>
                  <a:pt x="1317939" y="46872"/>
                  <a:pt x="1684986" y="106973"/>
                  <a:pt x="1957589" y="100534"/>
                </a:cubicBezTo>
                <a:cubicBezTo>
                  <a:pt x="2230192" y="94095"/>
                  <a:pt x="2464159" y="-71185"/>
                  <a:pt x="2627291" y="36139"/>
                </a:cubicBezTo>
                <a:cubicBezTo>
                  <a:pt x="2790423" y="143463"/>
                  <a:pt x="2929945" y="278691"/>
                  <a:pt x="2936384" y="744477"/>
                </a:cubicBezTo>
                <a:cubicBezTo>
                  <a:pt x="2942823" y="1210263"/>
                  <a:pt x="2633730" y="2553959"/>
                  <a:pt x="2665927" y="2830855"/>
                </a:cubicBezTo>
              </a:path>
            </a:pathLst>
          </a:custGeom>
          <a:noFill/>
          <a:ln w="76200">
            <a:solidFill>
              <a:srgbClr val="FF0000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7469747" y="4662150"/>
            <a:ext cx="347730" cy="3090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469747" y="4662150"/>
            <a:ext cx="347730" cy="3090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603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Granular access list filtering and a well planned and tested security design are keys to success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11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Security Overlay Of Enterprise (Part 2)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57080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Security Overlay Of Enterprise (Part 2)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255" y="1270000"/>
            <a:ext cx="6915954" cy="5186966"/>
          </a:xfrm>
          <a:prstGeom prst="rect">
            <a:avLst/>
          </a:prstGeom>
        </p:spPr>
      </p:pic>
      <p:sp>
        <p:nvSpPr>
          <p:cNvPr id="4" name="Freeform 3"/>
          <p:cNvSpPr/>
          <p:nvPr/>
        </p:nvSpPr>
        <p:spPr>
          <a:xfrm>
            <a:off x="3997044" y="1326524"/>
            <a:ext cx="3573419" cy="1714229"/>
          </a:xfrm>
          <a:custGeom>
            <a:avLst/>
            <a:gdLst>
              <a:gd name="connsiteX0" fmla="*/ 3498460 w 3573419"/>
              <a:gd name="connsiteY0" fmla="*/ 0 h 1714229"/>
              <a:gd name="connsiteX1" fmla="*/ 3524218 w 3573419"/>
              <a:gd name="connsiteY1" fmla="*/ 1043189 h 1714229"/>
              <a:gd name="connsiteX2" fmla="*/ 2931790 w 3573419"/>
              <a:gd name="connsiteY2" fmla="*/ 1687132 h 1714229"/>
              <a:gd name="connsiteX3" fmla="*/ 574956 w 3573419"/>
              <a:gd name="connsiteY3" fmla="*/ 1584101 h 1714229"/>
              <a:gd name="connsiteX4" fmla="*/ 34043 w 3573419"/>
              <a:gd name="connsiteY4" fmla="*/ 1493949 h 1714229"/>
              <a:gd name="connsiteX5" fmla="*/ 304500 w 3573419"/>
              <a:gd name="connsiteY5" fmla="*/ 1287887 h 1714229"/>
              <a:gd name="connsiteX6" fmla="*/ 2300725 w 3573419"/>
              <a:gd name="connsiteY6" fmla="*/ 1210614 h 1714229"/>
              <a:gd name="connsiteX7" fmla="*/ 2815880 w 3573419"/>
              <a:gd name="connsiteY7" fmla="*/ 425003 h 1714229"/>
              <a:gd name="connsiteX8" fmla="*/ 2751486 w 3573419"/>
              <a:gd name="connsiteY8" fmla="*/ 128789 h 1714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73419" h="1714229">
                <a:moveTo>
                  <a:pt x="3498460" y="0"/>
                </a:moveTo>
                <a:cubicBezTo>
                  <a:pt x="3558561" y="381000"/>
                  <a:pt x="3618663" y="762000"/>
                  <a:pt x="3524218" y="1043189"/>
                </a:cubicBezTo>
                <a:cubicBezTo>
                  <a:pt x="3429773" y="1324378"/>
                  <a:pt x="3423334" y="1596980"/>
                  <a:pt x="2931790" y="1687132"/>
                </a:cubicBezTo>
                <a:cubicBezTo>
                  <a:pt x="2440246" y="1777284"/>
                  <a:pt x="1057914" y="1616298"/>
                  <a:pt x="574956" y="1584101"/>
                </a:cubicBezTo>
                <a:cubicBezTo>
                  <a:pt x="91998" y="1551904"/>
                  <a:pt x="79119" y="1543318"/>
                  <a:pt x="34043" y="1493949"/>
                </a:cubicBezTo>
                <a:cubicBezTo>
                  <a:pt x="-11033" y="1444580"/>
                  <a:pt x="-73280" y="1335109"/>
                  <a:pt x="304500" y="1287887"/>
                </a:cubicBezTo>
                <a:cubicBezTo>
                  <a:pt x="682280" y="1240665"/>
                  <a:pt x="1882162" y="1354428"/>
                  <a:pt x="2300725" y="1210614"/>
                </a:cubicBezTo>
                <a:cubicBezTo>
                  <a:pt x="2719288" y="1066800"/>
                  <a:pt x="2740753" y="605307"/>
                  <a:pt x="2815880" y="425003"/>
                </a:cubicBezTo>
                <a:cubicBezTo>
                  <a:pt x="2891007" y="244699"/>
                  <a:pt x="2620551" y="100885"/>
                  <a:pt x="2751486" y="128789"/>
                </a:cubicBezTo>
              </a:path>
            </a:pathLst>
          </a:custGeom>
          <a:noFill/>
          <a:ln w="76200"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419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Security Overlay Of Enterprise (Part 2)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255" y="1270000"/>
            <a:ext cx="6915954" cy="5186966"/>
          </a:xfrm>
          <a:prstGeom prst="rect">
            <a:avLst/>
          </a:prstGeom>
        </p:spPr>
      </p:pic>
      <p:sp>
        <p:nvSpPr>
          <p:cNvPr id="3" name="Freeform 2"/>
          <p:cNvSpPr/>
          <p:nvPr/>
        </p:nvSpPr>
        <p:spPr>
          <a:xfrm>
            <a:off x="5006082" y="1429555"/>
            <a:ext cx="2534262" cy="4649273"/>
          </a:xfrm>
          <a:custGeom>
            <a:avLst/>
            <a:gdLst>
              <a:gd name="connsiteX0" fmla="*/ 2399270 w 2534262"/>
              <a:gd name="connsiteY0" fmla="*/ 0 h 4649273"/>
              <a:gd name="connsiteX1" fmla="*/ 2476543 w 2534262"/>
              <a:gd name="connsiteY1" fmla="*/ 901521 h 4649273"/>
              <a:gd name="connsiteX2" fmla="*/ 1652295 w 2534262"/>
              <a:gd name="connsiteY2" fmla="*/ 1262130 h 4649273"/>
              <a:gd name="connsiteX3" fmla="*/ 364408 w 2534262"/>
              <a:gd name="connsiteY3" fmla="*/ 1313645 h 4649273"/>
              <a:gd name="connsiteX4" fmla="*/ 68194 w 2534262"/>
              <a:gd name="connsiteY4" fmla="*/ 1803042 h 4649273"/>
              <a:gd name="connsiteX5" fmla="*/ 119710 w 2534262"/>
              <a:gd name="connsiteY5" fmla="*/ 2266682 h 4649273"/>
              <a:gd name="connsiteX6" fmla="*/ 1304566 w 2534262"/>
              <a:gd name="connsiteY6" fmla="*/ 1712890 h 4649273"/>
              <a:gd name="connsiteX7" fmla="*/ 1703811 w 2534262"/>
              <a:gd name="connsiteY7" fmla="*/ 1596980 h 4649273"/>
              <a:gd name="connsiteX8" fmla="*/ 2296239 w 2534262"/>
              <a:gd name="connsiteY8" fmla="*/ 1596980 h 4649273"/>
              <a:gd name="connsiteX9" fmla="*/ 2450786 w 2534262"/>
              <a:gd name="connsiteY9" fmla="*/ 2112135 h 4649273"/>
              <a:gd name="connsiteX10" fmla="*/ 2425028 w 2534262"/>
              <a:gd name="connsiteY10" fmla="*/ 2910625 h 4649273"/>
              <a:gd name="connsiteX11" fmla="*/ 2309118 w 2534262"/>
              <a:gd name="connsiteY11" fmla="*/ 3812146 h 4649273"/>
              <a:gd name="connsiteX12" fmla="*/ 2309118 w 2534262"/>
              <a:gd name="connsiteY12" fmla="*/ 4237149 h 4649273"/>
              <a:gd name="connsiteX13" fmla="*/ 2051541 w 2534262"/>
              <a:gd name="connsiteY13" fmla="*/ 4649273 h 4649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34262" h="4649273">
                <a:moveTo>
                  <a:pt x="2399270" y="0"/>
                </a:moveTo>
                <a:cubicBezTo>
                  <a:pt x="2500154" y="345583"/>
                  <a:pt x="2601039" y="691166"/>
                  <a:pt x="2476543" y="901521"/>
                </a:cubicBezTo>
                <a:cubicBezTo>
                  <a:pt x="2352047" y="1111876"/>
                  <a:pt x="2004317" y="1193443"/>
                  <a:pt x="1652295" y="1262130"/>
                </a:cubicBezTo>
                <a:cubicBezTo>
                  <a:pt x="1300273" y="1330817"/>
                  <a:pt x="628425" y="1223493"/>
                  <a:pt x="364408" y="1313645"/>
                </a:cubicBezTo>
                <a:cubicBezTo>
                  <a:pt x="100391" y="1403797"/>
                  <a:pt x="108977" y="1644203"/>
                  <a:pt x="68194" y="1803042"/>
                </a:cubicBezTo>
                <a:cubicBezTo>
                  <a:pt x="27411" y="1961881"/>
                  <a:pt x="-86352" y="2281707"/>
                  <a:pt x="119710" y="2266682"/>
                </a:cubicBezTo>
                <a:cubicBezTo>
                  <a:pt x="325772" y="2251657"/>
                  <a:pt x="1040549" y="1824507"/>
                  <a:pt x="1304566" y="1712890"/>
                </a:cubicBezTo>
                <a:cubicBezTo>
                  <a:pt x="1568583" y="1601273"/>
                  <a:pt x="1538532" y="1616298"/>
                  <a:pt x="1703811" y="1596980"/>
                </a:cubicBezTo>
                <a:cubicBezTo>
                  <a:pt x="1869090" y="1577662"/>
                  <a:pt x="2171743" y="1511121"/>
                  <a:pt x="2296239" y="1596980"/>
                </a:cubicBezTo>
                <a:cubicBezTo>
                  <a:pt x="2420735" y="1682839"/>
                  <a:pt x="2429321" y="1893194"/>
                  <a:pt x="2450786" y="2112135"/>
                </a:cubicBezTo>
                <a:cubicBezTo>
                  <a:pt x="2472251" y="2331076"/>
                  <a:pt x="2448639" y="2627290"/>
                  <a:pt x="2425028" y="2910625"/>
                </a:cubicBezTo>
                <a:cubicBezTo>
                  <a:pt x="2401417" y="3193960"/>
                  <a:pt x="2328436" y="3591059"/>
                  <a:pt x="2309118" y="3812146"/>
                </a:cubicBezTo>
                <a:cubicBezTo>
                  <a:pt x="2289800" y="4033233"/>
                  <a:pt x="2352047" y="4097628"/>
                  <a:pt x="2309118" y="4237149"/>
                </a:cubicBezTo>
                <a:cubicBezTo>
                  <a:pt x="2266189" y="4376670"/>
                  <a:pt x="1995733" y="4638541"/>
                  <a:pt x="2051541" y="4649273"/>
                </a:cubicBezTo>
              </a:path>
            </a:pathLst>
          </a:custGeom>
          <a:noFill/>
          <a:ln w="76200"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024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Security Overlay Of Enterprise (Part 2)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255" y="1270000"/>
            <a:ext cx="6915954" cy="5186966"/>
          </a:xfrm>
          <a:prstGeom prst="rect">
            <a:avLst/>
          </a:prstGeom>
        </p:spPr>
      </p:pic>
      <p:sp>
        <p:nvSpPr>
          <p:cNvPr id="5" name="Freeform 4"/>
          <p:cNvSpPr/>
          <p:nvPr/>
        </p:nvSpPr>
        <p:spPr>
          <a:xfrm>
            <a:off x="3076847" y="1545465"/>
            <a:ext cx="4238353" cy="4443211"/>
          </a:xfrm>
          <a:custGeom>
            <a:avLst/>
            <a:gdLst>
              <a:gd name="connsiteX0" fmla="*/ 78477 w 4238353"/>
              <a:gd name="connsiteY0" fmla="*/ 4443211 h 4443211"/>
              <a:gd name="connsiteX1" fmla="*/ 104235 w 4238353"/>
              <a:gd name="connsiteY1" fmla="*/ 3786389 h 4443211"/>
              <a:gd name="connsiteX2" fmla="*/ 1095908 w 4238353"/>
              <a:gd name="connsiteY2" fmla="*/ 2897746 h 4443211"/>
              <a:gd name="connsiteX3" fmla="*/ 2744404 w 4238353"/>
              <a:gd name="connsiteY3" fmla="*/ 2794715 h 4443211"/>
              <a:gd name="connsiteX4" fmla="*/ 3787592 w 4238353"/>
              <a:gd name="connsiteY4" fmla="*/ 2653048 h 4443211"/>
              <a:gd name="connsiteX5" fmla="*/ 3864866 w 4238353"/>
              <a:gd name="connsiteY5" fmla="*/ 2279560 h 4443211"/>
              <a:gd name="connsiteX6" fmla="*/ 3839108 w 4238353"/>
              <a:gd name="connsiteY6" fmla="*/ 1687132 h 4443211"/>
              <a:gd name="connsiteX7" fmla="*/ 3542894 w 4238353"/>
              <a:gd name="connsiteY7" fmla="*/ 1197735 h 4443211"/>
              <a:gd name="connsiteX8" fmla="*/ 2448190 w 4238353"/>
              <a:gd name="connsiteY8" fmla="*/ 1017431 h 4443211"/>
              <a:gd name="connsiteX9" fmla="*/ 1817125 w 4238353"/>
              <a:gd name="connsiteY9" fmla="*/ 811369 h 4443211"/>
              <a:gd name="connsiteX10" fmla="*/ 1701215 w 4238353"/>
              <a:gd name="connsiteY10" fmla="*/ 425003 h 4443211"/>
              <a:gd name="connsiteX11" fmla="*/ 2538342 w 4238353"/>
              <a:gd name="connsiteY11" fmla="*/ 476518 h 4443211"/>
              <a:gd name="connsiteX12" fmla="*/ 3323953 w 4238353"/>
              <a:gd name="connsiteY12" fmla="*/ 734096 h 4443211"/>
              <a:gd name="connsiteX13" fmla="*/ 3684561 w 4238353"/>
              <a:gd name="connsiteY13" fmla="*/ 991673 h 4443211"/>
              <a:gd name="connsiteX14" fmla="*/ 4070928 w 4238353"/>
              <a:gd name="connsiteY14" fmla="*/ 927279 h 4443211"/>
              <a:gd name="connsiteX15" fmla="*/ 4238353 w 4238353"/>
              <a:gd name="connsiteY15" fmla="*/ 0 h 4443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238353" h="4443211">
                <a:moveTo>
                  <a:pt x="78477" y="4443211"/>
                </a:moveTo>
                <a:cubicBezTo>
                  <a:pt x="6570" y="4243588"/>
                  <a:pt x="-65337" y="4043966"/>
                  <a:pt x="104235" y="3786389"/>
                </a:cubicBezTo>
                <a:cubicBezTo>
                  <a:pt x="273807" y="3528811"/>
                  <a:pt x="655880" y="3063025"/>
                  <a:pt x="1095908" y="2897746"/>
                </a:cubicBezTo>
                <a:cubicBezTo>
                  <a:pt x="1535936" y="2732467"/>
                  <a:pt x="2295790" y="2835498"/>
                  <a:pt x="2744404" y="2794715"/>
                </a:cubicBezTo>
                <a:cubicBezTo>
                  <a:pt x="3193018" y="2753932"/>
                  <a:pt x="3600848" y="2738907"/>
                  <a:pt x="3787592" y="2653048"/>
                </a:cubicBezTo>
                <a:cubicBezTo>
                  <a:pt x="3974336" y="2567189"/>
                  <a:pt x="3856280" y="2440546"/>
                  <a:pt x="3864866" y="2279560"/>
                </a:cubicBezTo>
                <a:cubicBezTo>
                  <a:pt x="3873452" y="2118574"/>
                  <a:pt x="3892770" y="1867436"/>
                  <a:pt x="3839108" y="1687132"/>
                </a:cubicBezTo>
                <a:cubicBezTo>
                  <a:pt x="3785446" y="1506828"/>
                  <a:pt x="3774714" y="1309352"/>
                  <a:pt x="3542894" y="1197735"/>
                </a:cubicBezTo>
                <a:cubicBezTo>
                  <a:pt x="3311074" y="1086118"/>
                  <a:pt x="2735818" y="1081825"/>
                  <a:pt x="2448190" y="1017431"/>
                </a:cubicBezTo>
                <a:cubicBezTo>
                  <a:pt x="2160562" y="953037"/>
                  <a:pt x="1941621" y="910107"/>
                  <a:pt x="1817125" y="811369"/>
                </a:cubicBezTo>
                <a:cubicBezTo>
                  <a:pt x="1692629" y="712631"/>
                  <a:pt x="1581012" y="480811"/>
                  <a:pt x="1701215" y="425003"/>
                </a:cubicBezTo>
                <a:cubicBezTo>
                  <a:pt x="1821418" y="369195"/>
                  <a:pt x="2267886" y="425003"/>
                  <a:pt x="2538342" y="476518"/>
                </a:cubicBezTo>
                <a:cubicBezTo>
                  <a:pt x="2808798" y="528033"/>
                  <a:pt x="3132917" y="648237"/>
                  <a:pt x="3323953" y="734096"/>
                </a:cubicBezTo>
                <a:cubicBezTo>
                  <a:pt x="3514990" y="819955"/>
                  <a:pt x="3560065" y="959476"/>
                  <a:pt x="3684561" y="991673"/>
                </a:cubicBezTo>
                <a:cubicBezTo>
                  <a:pt x="3809057" y="1023870"/>
                  <a:pt x="3978629" y="1092558"/>
                  <a:pt x="4070928" y="927279"/>
                </a:cubicBezTo>
                <a:cubicBezTo>
                  <a:pt x="4163227" y="762000"/>
                  <a:pt x="4200790" y="381000"/>
                  <a:pt x="4238353" y="0"/>
                </a:cubicBezTo>
              </a:path>
            </a:pathLst>
          </a:custGeom>
          <a:noFill/>
          <a:ln w="76200"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180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Security Overlay Of Enterprise (Part 2)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255" y="1270000"/>
            <a:ext cx="6915954" cy="5186966"/>
          </a:xfrm>
          <a:prstGeom prst="rect">
            <a:avLst/>
          </a:prstGeom>
        </p:spPr>
      </p:pic>
      <p:sp>
        <p:nvSpPr>
          <p:cNvPr id="4" name="Freeform 3"/>
          <p:cNvSpPr/>
          <p:nvPr/>
        </p:nvSpPr>
        <p:spPr>
          <a:xfrm>
            <a:off x="7345023" y="1455313"/>
            <a:ext cx="98966" cy="1635617"/>
          </a:xfrm>
          <a:custGeom>
            <a:avLst/>
            <a:gdLst>
              <a:gd name="connsiteX0" fmla="*/ 98966 w 98966"/>
              <a:gd name="connsiteY0" fmla="*/ 0 h 1635617"/>
              <a:gd name="connsiteX1" fmla="*/ 60329 w 98966"/>
              <a:gd name="connsiteY1" fmla="*/ 1635617 h 1635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8966" h="1635617">
                <a:moveTo>
                  <a:pt x="98966" y="0"/>
                </a:moveTo>
                <a:cubicBezTo>
                  <a:pt x="20619" y="700825"/>
                  <a:pt x="-57727" y="1401651"/>
                  <a:pt x="60329" y="1635617"/>
                </a:cubicBezTo>
              </a:path>
            </a:pathLst>
          </a:custGeom>
          <a:noFill/>
          <a:ln w="762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7714445" y="2975020"/>
            <a:ext cx="347730" cy="3090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714445" y="2975020"/>
            <a:ext cx="347730" cy="3090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6226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Security Overlay Of Enterprise (Part 2)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255" y="1270000"/>
            <a:ext cx="6915954" cy="5186966"/>
          </a:xfrm>
          <a:prstGeom prst="rect">
            <a:avLst/>
          </a:prstGeom>
        </p:spPr>
      </p:pic>
      <p:sp>
        <p:nvSpPr>
          <p:cNvPr id="3" name="Freeform 2"/>
          <p:cNvSpPr/>
          <p:nvPr/>
        </p:nvSpPr>
        <p:spPr>
          <a:xfrm>
            <a:off x="1835209" y="4765183"/>
            <a:ext cx="843597" cy="1442434"/>
          </a:xfrm>
          <a:custGeom>
            <a:avLst/>
            <a:gdLst>
              <a:gd name="connsiteX0" fmla="*/ 341321 w 843597"/>
              <a:gd name="connsiteY0" fmla="*/ 1442434 h 1442434"/>
              <a:gd name="connsiteX1" fmla="*/ 19349 w 843597"/>
              <a:gd name="connsiteY1" fmla="*/ 631065 h 1442434"/>
              <a:gd name="connsiteX2" fmla="*/ 843597 w 843597"/>
              <a:gd name="connsiteY2" fmla="*/ 0 h 1442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3597" h="1442434">
                <a:moveTo>
                  <a:pt x="341321" y="1442434"/>
                </a:moveTo>
                <a:cubicBezTo>
                  <a:pt x="138478" y="1156952"/>
                  <a:pt x="-64364" y="871471"/>
                  <a:pt x="19349" y="631065"/>
                </a:cubicBezTo>
                <a:cubicBezTo>
                  <a:pt x="103062" y="390659"/>
                  <a:pt x="473329" y="195329"/>
                  <a:pt x="843597" y="0"/>
                </a:cubicBezTo>
              </a:path>
            </a:pathLst>
          </a:custGeom>
          <a:noFill/>
          <a:ln w="762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2678806" y="4610636"/>
            <a:ext cx="347730" cy="3090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678806" y="4610636"/>
            <a:ext cx="347730" cy="3090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5320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Security Overlay Of Enterprise (Part 2)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255" y="1270000"/>
            <a:ext cx="6915954" cy="5186966"/>
          </a:xfrm>
          <a:prstGeom prst="rect">
            <a:avLst/>
          </a:prstGeom>
        </p:spPr>
      </p:pic>
      <p:sp>
        <p:nvSpPr>
          <p:cNvPr id="5" name="Freeform 4"/>
          <p:cNvSpPr/>
          <p:nvPr/>
        </p:nvSpPr>
        <p:spPr>
          <a:xfrm>
            <a:off x="1834242" y="4123139"/>
            <a:ext cx="4875467" cy="1891295"/>
          </a:xfrm>
          <a:custGeom>
            <a:avLst/>
            <a:gdLst>
              <a:gd name="connsiteX0" fmla="*/ 368045 w 4875467"/>
              <a:gd name="connsiteY0" fmla="*/ 1891295 h 1891295"/>
              <a:gd name="connsiteX1" fmla="*/ 7437 w 4875467"/>
              <a:gd name="connsiteY1" fmla="*/ 1453413 h 1891295"/>
              <a:gd name="connsiteX2" fmla="*/ 664259 w 4875467"/>
              <a:gd name="connsiteY2" fmla="*/ 719317 h 1891295"/>
              <a:gd name="connsiteX3" fmla="*/ 1694569 w 4875467"/>
              <a:gd name="connsiteY3" fmla="*/ 642044 h 1891295"/>
              <a:gd name="connsiteX4" fmla="*/ 2544575 w 4875467"/>
              <a:gd name="connsiteY4" fmla="*/ 88253 h 1891295"/>
              <a:gd name="connsiteX5" fmla="*/ 3368823 w 4875467"/>
              <a:gd name="connsiteY5" fmla="*/ 10979 h 1891295"/>
              <a:gd name="connsiteX6" fmla="*/ 4193071 w 4875467"/>
              <a:gd name="connsiteY6" fmla="*/ 191284 h 1891295"/>
              <a:gd name="connsiteX7" fmla="*/ 4849893 w 4875467"/>
              <a:gd name="connsiteY7" fmla="*/ 229920 h 1891295"/>
              <a:gd name="connsiteX8" fmla="*/ 4785499 w 4875467"/>
              <a:gd name="connsiteY8" fmla="*/ 1054168 h 1891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75467" h="1891295">
                <a:moveTo>
                  <a:pt x="368045" y="1891295"/>
                </a:moveTo>
                <a:cubicBezTo>
                  <a:pt x="163056" y="1770019"/>
                  <a:pt x="-41932" y="1648743"/>
                  <a:pt x="7437" y="1453413"/>
                </a:cubicBezTo>
                <a:cubicBezTo>
                  <a:pt x="56806" y="1258083"/>
                  <a:pt x="383070" y="854545"/>
                  <a:pt x="664259" y="719317"/>
                </a:cubicBezTo>
                <a:cubicBezTo>
                  <a:pt x="945448" y="584089"/>
                  <a:pt x="1381183" y="747221"/>
                  <a:pt x="1694569" y="642044"/>
                </a:cubicBezTo>
                <a:cubicBezTo>
                  <a:pt x="2007955" y="536867"/>
                  <a:pt x="2265533" y="193430"/>
                  <a:pt x="2544575" y="88253"/>
                </a:cubicBezTo>
                <a:cubicBezTo>
                  <a:pt x="2823617" y="-16924"/>
                  <a:pt x="3094074" y="-6193"/>
                  <a:pt x="3368823" y="10979"/>
                </a:cubicBezTo>
                <a:cubicBezTo>
                  <a:pt x="3643572" y="28151"/>
                  <a:pt x="3946226" y="154794"/>
                  <a:pt x="4193071" y="191284"/>
                </a:cubicBezTo>
                <a:cubicBezTo>
                  <a:pt x="4439916" y="227774"/>
                  <a:pt x="4751155" y="86106"/>
                  <a:pt x="4849893" y="229920"/>
                </a:cubicBezTo>
                <a:cubicBezTo>
                  <a:pt x="4948631" y="373734"/>
                  <a:pt x="4725398" y="972602"/>
                  <a:pt x="4785499" y="1054168"/>
                </a:cubicBezTo>
              </a:path>
            </a:pathLst>
          </a:custGeom>
          <a:noFill/>
          <a:ln w="76200">
            <a:solidFill>
              <a:srgbClr val="FF0000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6065950" y="5022761"/>
            <a:ext cx="347730" cy="3090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065950" y="5022761"/>
            <a:ext cx="347730" cy="3090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6510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Security Overlay Of Enterprise (Part 2)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255" y="1270000"/>
            <a:ext cx="6915954" cy="5186966"/>
          </a:xfrm>
          <a:prstGeom prst="rect">
            <a:avLst/>
          </a:prstGeom>
        </p:spPr>
      </p:pic>
      <p:sp>
        <p:nvSpPr>
          <p:cNvPr id="3" name="Freeform 2"/>
          <p:cNvSpPr/>
          <p:nvPr/>
        </p:nvSpPr>
        <p:spPr>
          <a:xfrm>
            <a:off x="1666599" y="2240924"/>
            <a:ext cx="5781014" cy="3670479"/>
          </a:xfrm>
          <a:custGeom>
            <a:avLst/>
            <a:gdLst>
              <a:gd name="connsiteX0" fmla="*/ 497052 w 5781014"/>
              <a:gd name="connsiteY0" fmla="*/ 3670479 h 3670479"/>
              <a:gd name="connsiteX1" fmla="*/ 20533 w 5781014"/>
              <a:gd name="connsiteY1" fmla="*/ 3000777 h 3670479"/>
              <a:gd name="connsiteX2" fmla="*/ 1102359 w 5781014"/>
              <a:gd name="connsiteY2" fmla="*/ 2459865 h 3670479"/>
              <a:gd name="connsiteX3" fmla="*/ 2686460 w 5781014"/>
              <a:gd name="connsiteY3" fmla="*/ 2009104 h 3670479"/>
              <a:gd name="connsiteX4" fmla="*/ 4051621 w 5781014"/>
              <a:gd name="connsiteY4" fmla="*/ 2047741 h 3670479"/>
              <a:gd name="connsiteX5" fmla="*/ 4631170 w 5781014"/>
              <a:gd name="connsiteY5" fmla="*/ 2343955 h 3670479"/>
              <a:gd name="connsiteX6" fmla="*/ 5584207 w 5781014"/>
              <a:gd name="connsiteY6" fmla="*/ 2459865 h 3670479"/>
              <a:gd name="connsiteX7" fmla="*/ 5764511 w 5781014"/>
              <a:gd name="connsiteY7" fmla="*/ 1996225 h 3670479"/>
              <a:gd name="connsiteX8" fmla="*/ 5326629 w 5781014"/>
              <a:gd name="connsiteY8" fmla="*/ 1854558 h 3670479"/>
              <a:gd name="connsiteX9" fmla="*/ 3343283 w 5781014"/>
              <a:gd name="connsiteY9" fmla="*/ 1584101 h 3670479"/>
              <a:gd name="connsiteX10" fmla="*/ 2094032 w 5781014"/>
              <a:gd name="connsiteY10" fmla="*/ 1184856 h 3670479"/>
              <a:gd name="connsiteX11" fmla="*/ 1153874 w 5781014"/>
              <a:gd name="connsiteY11" fmla="*/ 0 h 3670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781014" h="3670479">
                <a:moveTo>
                  <a:pt x="497052" y="3670479"/>
                </a:moveTo>
                <a:cubicBezTo>
                  <a:pt x="208350" y="3436512"/>
                  <a:pt x="-80351" y="3202546"/>
                  <a:pt x="20533" y="3000777"/>
                </a:cubicBezTo>
                <a:cubicBezTo>
                  <a:pt x="121417" y="2799008"/>
                  <a:pt x="658038" y="2625144"/>
                  <a:pt x="1102359" y="2459865"/>
                </a:cubicBezTo>
                <a:cubicBezTo>
                  <a:pt x="1546680" y="2294586"/>
                  <a:pt x="2194916" y="2077791"/>
                  <a:pt x="2686460" y="2009104"/>
                </a:cubicBezTo>
                <a:cubicBezTo>
                  <a:pt x="3178004" y="1940417"/>
                  <a:pt x="3727503" y="1991933"/>
                  <a:pt x="4051621" y="2047741"/>
                </a:cubicBezTo>
                <a:cubicBezTo>
                  <a:pt x="4375739" y="2103549"/>
                  <a:pt x="4375739" y="2275268"/>
                  <a:pt x="4631170" y="2343955"/>
                </a:cubicBezTo>
                <a:cubicBezTo>
                  <a:pt x="4886601" y="2412642"/>
                  <a:pt x="5395317" y="2517820"/>
                  <a:pt x="5584207" y="2459865"/>
                </a:cubicBezTo>
                <a:cubicBezTo>
                  <a:pt x="5773097" y="2401910"/>
                  <a:pt x="5807441" y="2097109"/>
                  <a:pt x="5764511" y="1996225"/>
                </a:cubicBezTo>
                <a:cubicBezTo>
                  <a:pt x="5721581" y="1895340"/>
                  <a:pt x="5730167" y="1923245"/>
                  <a:pt x="5326629" y="1854558"/>
                </a:cubicBezTo>
                <a:cubicBezTo>
                  <a:pt x="4923091" y="1785871"/>
                  <a:pt x="3882049" y="1695718"/>
                  <a:pt x="3343283" y="1584101"/>
                </a:cubicBezTo>
                <a:cubicBezTo>
                  <a:pt x="2804517" y="1472484"/>
                  <a:pt x="2458933" y="1448873"/>
                  <a:pt x="2094032" y="1184856"/>
                </a:cubicBezTo>
                <a:cubicBezTo>
                  <a:pt x="1729131" y="920839"/>
                  <a:pt x="1441502" y="460419"/>
                  <a:pt x="1153874" y="0"/>
                </a:cubicBezTo>
              </a:path>
            </a:pathLst>
          </a:custGeom>
          <a:noFill/>
          <a:ln w="76200">
            <a:solidFill>
              <a:schemeClr val="accent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89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Security Overlay Of Enterprise (Part 2)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255" y="1270000"/>
            <a:ext cx="6915954" cy="5186966"/>
          </a:xfrm>
          <a:prstGeom prst="rect">
            <a:avLst/>
          </a:prstGeom>
        </p:spPr>
      </p:pic>
      <p:sp>
        <p:nvSpPr>
          <p:cNvPr id="3" name="Freeform 2"/>
          <p:cNvSpPr/>
          <p:nvPr/>
        </p:nvSpPr>
        <p:spPr>
          <a:xfrm>
            <a:off x="1666599" y="2240924"/>
            <a:ext cx="5781014" cy="3670479"/>
          </a:xfrm>
          <a:custGeom>
            <a:avLst/>
            <a:gdLst>
              <a:gd name="connsiteX0" fmla="*/ 497052 w 5781014"/>
              <a:gd name="connsiteY0" fmla="*/ 3670479 h 3670479"/>
              <a:gd name="connsiteX1" fmla="*/ 20533 w 5781014"/>
              <a:gd name="connsiteY1" fmla="*/ 3000777 h 3670479"/>
              <a:gd name="connsiteX2" fmla="*/ 1102359 w 5781014"/>
              <a:gd name="connsiteY2" fmla="*/ 2459865 h 3670479"/>
              <a:gd name="connsiteX3" fmla="*/ 2686460 w 5781014"/>
              <a:gd name="connsiteY3" fmla="*/ 2009104 h 3670479"/>
              <a:gd name="connsiteX4" fmla="*/ 4051621 w 5781014"/>
              <a:gd name="connsiteY4" fmla="*/ 2047741 h 3670479"/>
              <a:gd name="connsiteX5" fmla="*/ 4631170 w 5781014"/>
              <a:gd name="connsiteY5" fmla="*/ 2343955 h 3670479"/>
              <a:gd name="connsiteX6" fmla="*/ 5584207 w 5781014"/>
              <a:gd name="connsiteY6" fmla="*/ 2459865 h 3670479"/>
              <a:gd name="connsiteX7" fmla="*/ 5764511 w 5781014"/>
              <a:gd name="connsiteY7" fmla="*/ 1996225 h 3670479"/>
              <a:gd name="connsiteX8" fmla="*/ 5326629 w 5781014"/>
              <a:gd name="connsiteY8" fmla="*/ 1854558 h 3670479"/>
              <a:gd name="connsiteX9" fmla="*/ 3343283 w 5781014"/>
              <a:gd name="connsiteY9" fmla="*/ 1584101 h 3670479"/>
              <a:gd name="connsiteX10" fmla="*/ 2094032 w 5781014"/>
              <a:gd name="connsiteY10" fmla="*/ 1184856 h 3670479"/>
              <a:gd name="connsiteX11" fmla="*/ 1153874 w 5781014"/>
              <a:gd name="connsiteY11" fmla="*/ 0 h 3670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781014" h="3670479">
                <a:moveTo>
                  <a:pt x="497052" y="3670479"/>
                </a:moveTo>
                <a:cubicBezTo>
                  <a:pt x="208350" y="3436512"/>
                  <a:pt x="-80351" y="3202546"/>
                  <a:pt x="20533" y="3000777"/>
                </a:cubicBezTo>
                <a:cubicBezTo>
                  <a:pt x="121417" y="2799008"/>
                  <a:pt x="658038" y="2625144"/>
                  <a:pt x="1102359" y="2459865"/>
                </a:cubicBezTo>
                <a:cubicBezTo>
                  <a:pt x="1546680" y="2294586"/>
                  <a:pt x="2194916" y="2077791"/>
                  <a:pt x="2686460" y="2009104"/>
                </a:cubicBezTo>
                <a:cubicBezTo>
                  <a:pt x="3178004" y="1940417"/>
                  <a:pt x="3727503" y="1991933"/>
                  <a:pt x="4051621" y="2047741"/>
                </a:cubicBezTo>
                <a:cubicBezTo>
                  <a:pt x="4375739" y="2103549"/>
                  <a:pt x="4375739" y="2275268"/>
                  <a:pt x="4631170" y="2343955"/>
                </a:cubicBezTo>
                <a:cubicBezTo>
                  <a:pt x="4886601" y="2412642"/>
                  <a:pt x="5395317" y="2517820"/>
                  <a:pt x="5584207" y="2459865"/>
                </a:cubicBezTo>
                <a:cubicBezTo>
                  <a:pt x="5773097" y="2401910"/>
                  <a:pt x="5807441" y="2097109"/>
                  <a:pt x="5764511" y="1996225"/>
                </a:cubicBezTo>
                <a:cubicBezTo>
                  <a:pt x="5721581" y="1895340"/>
                  <a:pt x="5730167" y="1923245"/>
                  <a:pt x="5326629" y="1854558"/>
                </a:cubicBezTo>
                <a:cubicBezTo>
                  <a:pt x="4923091" y="1785871"/>
                  <a:pt x="3882049" y="1695718"/>
                  <a:pt x="3343283" y="1584101"/>
                </a:cubicBezTo>
                <a:cubicBezTo>
                  <a:pt x="2804517" y="1472484"/>
                  <a:pt x="2458933" y="1448873"/>
                  <a:pt x="2094032" y="1184856"/>
                </a:cubicBezTo>
                <a:cubicBezTo>
                  <a:pt x="1729131" y="920839"/>
                  <a:pt x="1441502" y="460419"/>
                  <a:pt x="1153874" y="0"/>
                </a:cubicBezTo>
              </a:path>
            </a:pathLst>
          </a:custGeom>
          <a:noFill/>
          <a:ln w="76200">
            <a:solidFill>
              <a:schemeClr val="accent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694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6142</TotalTime>
  <Words>137</Words>
  <Application>Microsoft Office PowerPoint</Application>
  <PresentationFormat>On-screen Show (4:3)</PresentationFormat>
  <Paragraphs>35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Candara</vt:lpstr>
      <vt:lpstr>Office Theme</vt:lpstr>
      <vt:lpstr>Security Overlay Of Enterprise (Part 2)</vt:lpstr>
      <vt:lpstr>Security Overlay Of Enterprise (Part 2)</vt:lpstr>
      <vt:lpstr>Security Overlay Of Enterprise (Part 2)</vt:lpstr>
      <vt:lpstr>Security Overlay Of Enterprise (Part 2)</vt:lpstr>
      <vt:lpstr>Security Overlay Of Enterprise (Part 2)</vt:lpstr>
      <vt:lpstr>Security Overlay Of Enterprise (Part 2)</vt:lpstr>
      <vt:lpstr>Security Overlay Of Enterprise (Part 2)</vt:lpstr>
      <vt:lpstr>Security Overlay Of Enterprise (Part 2)</vt:lpstr>
      <vt:lpstr>Security Overlay Of Enterprise (Part 2)</vt:lpstr>
      <vt:lpstr>Security Overlay Of Enterprise (Part 2)</vt:lpstr>
      <vt:lpstr>Security Overlay Of Enterprise (Part 2)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Attacks</dc:title>
  <dc:creator>Fareed ur Rehman Khan</dc:creator>
  <cp:lastModifiedBy>Administrator</cp:lastModifiedBy>
  <cp:revision>440</cp:revision>
  <dcterms:modified xsi:type="dcterms:W3CDTF">2017-07-04T13:45:16Z</dcterms:modified>
</cp:coreProperties>
</file>