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security design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5" y="1270000"/>
            <a:ext cx="6915954" cy="51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Block unauthorized traffic at edge (direct public www traffic to DMZ web server)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Edge malware protection &amp; DMZ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Web &amp; email are important vectors to secure against malware and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NGN-FW (may be found in a UTM as well)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Candara" panose="020E0502030303020204" pitchFamily="34" charset="0"/>
              </a:rPr>
              <a:t>Web </a:t>
            </a:r>
            <a:r>
              <a:rPr lang="en-US" sz="2600" dirty="0">
                <a:latin typeface="Candara" panose="020E0502030303020204" pitchFamily="34" charset="0"/>
              </a:rPr>
              <a:t>security GW and email anti-spam GW </a:t>
            </a:r>
            <a:r>
              <a:rPr lang="en-US" sz="2600" dirty="0" smtClean="0">
                <a:latin typeface="Candara" panose="020E0502030303020204" pitchFamily="34" charset="0"/>
              </a:rPr>
              <a:t>solutions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Candara" panose="020E0502030303020204" pitchFamily="34" charset="0"/>
              </a:rPr>
              <a:t>Granular access list filtering in edge and data center FWs (source, destination, and traffic type/port)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Candara" panose="020E0502030303020204" pitchFamily="34" charset="0"/>
              </a:rPr>
              <a:t>A good AV solution, and keep virus definitions updated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>
                <a:latin typeface="Candara" panose="020E0502030303020204" pitchFamily="34" charset="0"/>
              </a:rPr>
              <a:t>Monthly VM scans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4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More Advanced Security: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APT &amp; zero-day attack prevention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SIEM solution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Network DLP and system DLP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Network admission control (NAC)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Server HIPS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Web application FW (WAF)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8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Even More Advanced Security: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Network forensics</a:t>
            </a:r>
          </a:p>
          <a:p>
            <a:r>
              <a:rPr lang="en-US" sz="2600" dirty="0">
                <a:latin typeface="Candara" panose="020E0502030303020204" pitchFamily="34" charset="0"/>
              </a:rPr>
              <a:t>Host-based APT / </a:t>
            </a:r>
            <a:r>
              <a:rPr lang="en-US" sz="2600" dirty="0" err="1">
                <a:latin typeface="Candara" panose="020E0502030303020204" pitchFamily="34" charset="0"/>
              </a:rPr>
              <a:t>IoC</a:t>
            </a:r>
            <a:r>
              <a:rPr lang="en-US" sz="2600" dirty="0">
                <a:latin typeface="Candara" panose="020E0502030303020204" pitchFamily="34" charset="0"/>
              </a:rPr>
              <a:t> solution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Identity &amp; access management (IAM)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Privileged identity management (PIM)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Database security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2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Further guidelines for strong security controls: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 20 critical security controls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2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Further guidelines for strong security controls: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 20 critical security controls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5" y="1273219"/>
            <a:ext cx="8203840" cy="51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67283"/>
            <a:ext cx="3267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6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Further guidelines for strong security controls: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 20 critical security controls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Overlay Of Enterprise (Part 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6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271</Words>
  <Application>Microsoft Office PowerPoint</Application>
  <PresentationFormat>On-screen Show (4:3)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Security Overlay Of Enterprise (Part 3)</vt:lpstr>
      <vt:lpstr>Security Overlay Of Enterprise (Part 3)</vt:lpstr>
      <vt:lpstr>Security Overlay Of Enterprise (Part 3)</vt:lpstr>
      <vt:lpstr>Security Overlay Of Enterprise (Part 3)</vt:lpstr>
      <vt:lpstr>Security Overlay Of Enterprise (Part 3)</vt:lpstr>
      <vt:lpstr>Security Overlay Of Enterprise (Part 3)</vt:lpstr>
      <vt:lpstr>Security Overlay Of Enterprise (Part 3)</vt:lpstr>
      <vt:lpstr>Security Overlay Of Enterprise (Part 3)</vt:lpstr>
      <vt:lpstr>Security Overlay Of Enterprise (Part 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448</cp:revision>
  <dcterms:modified xsi:type="dcterms:W3CDTF">2017-07-05T13:29:30Z</dcterms:modified>
</cp:coreProperties>
</file>