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40" r:id="rId2"/>
    <p:sldId id="341" r:id="rId3"/>
    <p:sldId id="342" r:id="rId4"/>
    <p:sldId id="343" r:id="rId5"/>
    <p:sldId id="34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6" autoAdjust="0"/>
    <p:restoredTop sz="94660"/>
  </p:normalViewPr>
  <p:slideViewPr>
    <p:cSldViewPr snapToGrid="0">
      <p:cViewPr varScale="1">
        <p:scale>
          <a:sx n="57" d="100"/>
          <a:sy n="57" d="100"/>
        </p:scale>
        <p:origin x="42" y="246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04-Jul-17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04-Jul-17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What is high availability (HA) ?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High availability of a system or component assures a high level of operational performance (uptime) for a given period of 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High Availability (HA)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40311" y="534675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linkClick r:id="rId3"/>
              </a:rPr>
              <a:t>https://www.digitalocean.com/community/tutorials</a:t>
            </a:r>
            <a:r>
              <a:rPr lang="en-US" sz="1400" dirty="0" smtClean="0">
                <a:hlinkClick r:id="rId3"/>
              </a:rPr>
              <a:t>/</a:t>
            </a:r>
            <a:endParaRPr lang="en-US" sz="1400" dirty="0" smtClean="0"/>
          </a:p>
          <a:p>
            <a:r>
              <a:rPr lang="en-US" sz="1400" dirty="0" smtClean="0"/>
              <a:t>what-is-high-availability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1282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High availability is a strategy 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Fault tolerance refers to a system designed in such a way that when one component fails, a backup component takes over operations immediately to avoid loss of service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High Availability (HA)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326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High Availability (HA)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3076" name="Picture 4" descr="Image result for high availability percentages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01" y="1339494"/>
            <a:ext cx="8036417" cy="451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6292" y="5870439"/>
            <a:ext cx="7939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https://jazz.net/wiki/bin/view/Deployment/HighAvailability</a:t>
            </a:r>
          </a:p>
        </p:txBody>
      </p:sp>
    </p:spTree>
    <p:extLst>
      <p:ext uri="{BB962C8B-B14F-4D97-AF65-F5344CB8AC3E}">
        <p14:creationId xmlns:p14="http://schemas.microsoft.com/office/powerpoint/2010/main" val="229066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High availability is designed in the following manner: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System level (data center or service)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Device level (within single device)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Device level (combination of multiple redundant devices)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Alternate site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High Availability (HA)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48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High availability and fault tolerance: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Designed to minimize downtime with the help of redundant components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Disaster Recovery: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 A pre-planned approach for re-establishing IT functions at an alternate site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High Availability (HA)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307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6370</TotalTime>
  <Words>175</Words>
  <Application>Microsoft Office PowerPoint</Application>
  <PresentationFormat>On-screen Show (4:3)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Candara</vt:lpstr>
      <vt:lpstr>Office Theme</vt:lpstr>
      <vt:lpstr>High Availability (HA)</vt:lpstr>
      <vt:lpstr>High Availability (HA)</vt:lpstr>
      <vt:lpstr>High Availability (HA)</vt:lpstr>
      <vt:lpstr>High Availability (HA)</vt:lpstr>
      <vt:lpstr>High Availability (HA)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453</cp:revision>
  <dcterms:modified xsi:type="dcterms:W3CDTF">2017-07-04T13:46:04Z</dcterms:modified>
</cp:coreProperties>
</file>