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40" r:id="rId2"/>
    <p:sldId id="341" r:id="rId3"/>
    <p:sldId id="343" r:id="rId4"/>
    <p:sldId id="344" r:id="rId5"/>
    <p:sldId id="342" r:id="rId6"/>
    <p:sldId id="346" r:id="rId7"/>
    <p:sldId id="345" r:id="rId8"/>
    <p:sldId id="34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26" autoAdjust="0"/>
    <p:restoredTop sz="94660"/>
  </p:normalViewPr>
  <p:slideViewPr>
    <p:cSldViewPr snapToGrid="0">
      <p:cViewPr varScale="1">
        <p:scale>
          <a:sx n="57" d="100"/>
          <a:sy n="57" d="100"/>
        </p:scale>
        <p:origin x="66" y="300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04-Jul-17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04-Jul-17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04-Jul-17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04-Jul-17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04-Jul-17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Lets look at various HA designs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High Availability Design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282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High Availability Design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9396" y="5745087"/>
            <a:ext cx="95303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https://www.getfilecloud.com/blog/2015/12/architectural-patterns-for-high-availability/#.WVeex4SGPIU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88672" y="1326522"/>
            <a:ext cx="427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ACTIVE-STANDBY SERVER CONFIGURATION</a:t>
            </a:r>
            <a:endParaRPr lang="en-US" b="1" dirty="0"/>
          </a:p>
        </p:txBody>
      </p:sp>
      <p:pic>
        <p:nvPicPr>
          <p:cNvPr id="1028" name="Picture 4" descr="active_passive_high_availability_clus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49" y="1934178"/>
            <a:ext cx="7742878" cy="343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00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High Availability Design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9396" y="5745087"/>
            <a:ext cx="95303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https://www.getfilecloud.com/blog/2015/12/architectural-patterns-for-high-availability/#.WVeex4SGPIU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27309" y="1326522"/>
            <a:ext cx="4080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ACTIVE-ACTIVE SERVER CONFIGURATION</a:t>
            </a:r>
            <a:endParaRPr lang="en-US" b="1" dirty="0"/>
          </a:p>
        </p:txBody>
      </p:sp>
      <p:pic>
        <p:nvPicPr>
          <p:cNvPr id="3074" name="Picture 2" descr="active_active_high_availability_cluster_load_balanc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95854"/>
            <a:ext cx="8197403" cy="362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64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High Availability Design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9396" y="5835240"/>
            <a:ext cx="95303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https://www.getfilecloud.com/blog/2015/12/architectural-patterns-for-high-availability/#.WVeex4SGPIU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4583" y="1326522"/>
            <a:ext cx="3974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N+1 UPS REDUNDANT CONFIGURATION</a:t>
            </a:r>
            <a:endParaRPr lang="en-US" b="1" dirty="0"/>
          </a:p>
        </p:txBody>
      </p:sp>
      <p:pic>
        <p:nvPicPr>
          <p:cNvPr id="4098" name="Picture 2" descr="n+1 redundanc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460" y="1767232"/>
            <a:ext cx="6113880" cy="405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2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High Availability Design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026" name="Picture 2" descr="Figure shows high availability deployment using Sun Cluster&#10;3.1 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63" y="1683039"/>
            <a:ext cx="7134896" cy="442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39034" y="6105699"/>
            <a:ext cx="7823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https://docs.oracle.com/cd/E19693-01/819-0992/6n3cn7p3n/index.html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94736" y="1326522"/>
            <a:ext cx="3944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ACTIVE-STANDBY SUN SERVER CLUSTER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7072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High Availability Design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9396" y="6208731"/>
            <a:ext cx="95303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http://www.cisco.com/c/en/us/td/docs/solutions/Enterprise/Campus/HA_campus_DG/hacampusdg.html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01551" y="1287885"/>
            <a:ext cx="4151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NETWORK REDUNDANT CONFIGURATION</a:t>
            </a:r>
            <a:endParaRPr lang="en-US" b="1" dirty="0"/>
          </a:p>
        </p:txBody>
      </p:sp>
      <p:pic>
        <p:nvPicPr>
          <p:cNvPr id="7170" name="Picture 2" descr="Image result for redundant network diagram cisc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738" y="1636514"/>
            <a:ext cx="5809938" cy="446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36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High Availability Design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9396" y="6208731"/>
            <a:ext cx="95303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https://www.getfilecloud.com/blog/2015/12/architectural-patterns-for-high-availability/#.WVeex4SGPIU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24277" y="1300764"/>
            <a:ext cx="444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DATA CENTER REDUNDANT CONFIGURATION</a:t>
            </a:r>
            <a:endParaRPr lang="en-US" b="1" dirty="0"/>
          </a:p>
        </p:txBody>
      </p:sp>
      <p:pic>
        <p:nvPicPr>
          <p:cNvPr id="5122" name="Picture 2" descr="data center redundanc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430" y="1695853"/>
            <a:ext cx="4265848" cy="441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35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Don’t forget to test the failover and fault tolerant capabilities of our network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High Availability Design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44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6405</TotalTime>
  <Words>106</Words>
  <Application>Microsoft Office PowerPoint</Application>
  <PresentationFormat>On-screen Show (4:3)</PresentationFormat>
  <Paragraphs>38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Candara</vt:lpstr>
      <vt:lpstr>Office Theme</vt:lpstr>
      <vt:lpstr>High Availability Design</vt:lpstr>
      <vt:lpstr>High Availability Design</vt:lpstr>
      <vt:lpstr>High Availability Design</vt:lpstr>
      <vt:lpstr>High Availability Design</vt:lpstr>
      <vt:lpstr>High Availability Design</vt:lpstr>
      <vt:lpstr>High Availability Design</vt:lpstr>
      <vt:lpstr>High Availability Design</vt:lpstr>
      <vt:lpstr>High Availability Design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460</cp:revision>
  <dcterms:modified xsi:type="dcterms:W3CDTF">2017-07-04T13:46:22Z</dcterms:modified>
</cp:coreProperties>
</file>