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19" r:id="rId2"/>
    <p:sldId id="326" r:id="rId3"/>
    <p:sldId id="320" r:id="rId4"/>
    <p:sldId id="327" r:id="rId5"/>
    <p:sldId id="328" r:id="rId6"/>
    <p:sldId id="329" r:id="rId7"/>
    <p:sldId id="33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8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6" autoAdjust="0"/>
    <p:restoredTop sz="94660"/>
  </p:normalViewPr>
  <p:slideViewPr>
    <p:cSldViewPr snapToGrid="0">
      <p:cViewPr varScale="1">
        <p:scale>
          <a:sx n="67" d="100"/>
          <a:sy n="67" d="100"/>
        </p:scale>
        <p:origin x="474" y="72"/>
      </p:cViewPr>
      <p:guideLst>
        <p:guide orient="horz" pos="648"/>
        <p:guide pos="2976"/>
        <p:guide pos="288"/>
        <p:guide orient="horz"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29-May-17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29-May-17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56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29-May-17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29-May-17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29-May-17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29-May-17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29-May-17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29-May-17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Three pillars of information security: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People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Process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Technology</a:t>
            </a:r>
            <a:endParaRPr lang="en-US" sz="2600" dirty="0" smtClean="0">
              <a:latin typeface="Candara" panose="020E0502030303020204" pitchFamily="34" charset="0"/>
              <a:cs typeface="Arial" pitchFamily="34" charset="0"/>
            </a:endParaRPr>
          </a:p>
          <a:p>
            <a:pPr lvl="2"/>
            <a:endParaRPr lang="en-US" sz="2200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Is Information Security Implemented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757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Image result for people process and technology pictur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1" r="10735"/>
          <a:stretch/>
        </p:blipFill>
        <p:spPr bwMode="auto">
          <a:xfrm>
            <a:off x="1083740" y="1191600"/>
            <a:ext cx="6908801" cy="50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133367"/>
            <a:ext cx="8229600" cy="899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Is Information Security Implemented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5752" y="5671531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REF: LINKEDIN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994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03277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Leadership commitment:</a:t>
            </a:r>
            <a:endParaRPr lang="en-US" sz="2600" b="1" dirty="0">
              <a:latin typeface="Candara" panose="020E0502030303020204" pitchFamily="34" charset="0"/>
              <a:cs typeface="Arial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“Tone at the top”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Information security policy and objectives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Assigning responsibility and authority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Resource allocation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Performance reviews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Ensuring accountability</a:t>
            </a:r>
            <a:endParaRPr lang="en-US" sz="2600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Is Information Security Implemented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43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018483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Information Security Manager or CISO: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Heads department responsible for implementing information security program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Directs planning, implementation, measurement, review, and continual improvement of program</a:t>
            </a:r>
            <a:endParaRPr lang="en-US" sz="2600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Is Information Security Implemented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70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06135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IT user: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Understand policies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Conduct security/risk  assessment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Design effective security architecture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Develop SOPs and checklists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Implement controls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Report incidents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Conduct effective change management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Is Information Security Implemented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583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004204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Business user: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Security awareness and training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Follow information security policy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Develop and implement secure business processes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Role-based access control and periodic reviews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Reporting incidents</a:t>
            </a: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Is Information Security Implemented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759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147074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Information </a:t>
            </a:r>
            <a:r>
              <a:rPr lang="en-US" sz="2600" b="1" dirty="0">
                <a:latin typeface="Candara" panose="020E0502030303020204" pitchFamily="34" charset="0"/>
                <a:cs typeface="Arial"/>
              </a:rPr>
              <a:t>s</a:t>
            </a:r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ecurity program</a:t>
            </a:r>
          </a:p>
          <a:p>
            <a:pPr lvl="1"/>
            <a:r>
              <a:rPr lang="en-US" sz="2500" dirty="0" smtClean="0">
                <a:latin typeface="Candara" panose="020E0502030303020204" pitchFamily="34" charset="0"/>
                <a:cs typeface="Arial"/>
              </a:rPr>
              <a:t>Assessing security risks and gaps</a:t>
            </a:r>
          </a:p>
          <a:p>
            <a:pPr lvl="1"/>
            <a:r>
              <a:rPr lang="en-US" sz="2500" dirty="0" smtClean="0">
                <a:latin typeface="Candara" panose="020E0502030303020204" pitchFamily="34" charset="0"/>
                <a:cs typeface="Arial"/>
              </a:rPr>
              <a:t>Implementing security controls</a:t>
            </a:r>
          </a:p>
          <a:p>
            <a:pPr lvl="1"/>
            <a:r>
              <a:rPr lang="en-US" sz="2500" dirty="0" smtClean="0">
                <a:latin typeface="Candara" panose="020E0502030303020204" pitchFamily="34" charset="0"/>
                <a:cs typeface="Arial"/>
              </a:rPr>
              <a:t>Monitoring, measurement, &amp; analysis</a:t>
            </a:r>
          </a:p>
          <a:p>
            <a:pPr lvl="1"/>
            <a:r>
              <a:rPr lang="en-US" sz="2500" dirty="0" smtClean="0">
                <a:latin typeface="Candara" panose="020E0502030303020204" pitchFamily="34" charset="0"/>
                <a:cs typeface="Arial"/>
              </a:rPr>
              <a:t>Management reviews and internal audit</a:t>
            </a:r>
          </a:p>
          <a:p>
            <a:pPr lvl="1"/>
            <a:r>
              <a:rPr lang="en-US" sz="2500" dirty="0" smtClean="0">
                <a:latin typeface="Candara" panose="020E0502030303020204" pitchFamily="34" charset="0"/>
                <a:cs typeface="Arial"/>
              </a:rPr>
              <a:t>Accreditation/testing</a:t>
            </a:r>
          </a:p>
          <a:p>
            <a:pPr lvl="1"/>
            <a:endParaRPr lang="en-US" sz="25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Is Information Security Implemented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Content Placeholder 3"/>
          <p:cNvSpPr>
            <a:spLocks noGrp="1"/>
          </p:cNvSpPr>
          <p:nvPr/>
        </p:nvSpPr>
        <p:spPr>
          <a:xfrm>
            <a:off x="2028824" y="4836990"/>
            <a:ext cx="1000125" cy="8701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END</a:t>
            </a:r>
            <a:endParaRPr lang="en-US" sz="2600" dirty="0" smtClean="0">
              <a:solidFill>
                <a:srgbClr val="FF000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451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193</Words>
  <Application>Microsoft Office PowerPoint</Application>
  <PresentationFormat>On-screen Show (4:3)</PresentationFormat>
  <Paragraphs>57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Candara</vt:lpstr>
      <vt:lpstr>Office Theme</vt:lpstr>
      <vt:lpstr>How Is Information Security Implemented ?</vt:lpstr>
      <vt:lpstr>PowerPoint Presentation</vt:lpstr>
      <vt:lpstr>How Is Information Security Implemented ?</vt:lpstr>
      <vt:lpstr>How Is Information Security Implemented ?</vt:lpstr>
      <vt:lpstr>How Is Information Security Implemented ?</vt:lpstr>
      <vt:lpstr>How Is Information Security Implemented ?</vt:lpstr>
      <vt:lpstr>How Is Information Security Implemented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155</cp:revision>
  <dcterms:modified xsi:type="dcterms:W3CDTF">2017-05-29T07:43:21Z</dcterms:modified>
</cp:coreProperties>
</file>