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torage.techtarget.com/definition/stor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earchdatabackup.techtarget.com/definition/backu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Three types of redundant site models: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Hot site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Cold site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Warm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Site Redundancy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Hot site (expensive):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Mirror of primary data center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Populated with servers, cooling, power, and office space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Running concurrently with main/primary data center (synching)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Minimal impact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Site Redundancy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2153" y="627403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http://www.seguetech.com/three-stages-disaster-recovery-sites/</a:t>
            </a:r>
          </a:p>
        </p:txBody>
      </p:sp>
    </p:spTree>
    <p:extLst>
      <p:ext uri="{BB962C8B-B14F-4D97-AF65-F5344CB8AC3E}">
        <p14:creationId xmlns:p14="http://schemas.microsoft.com/office/powerpoint/2010/main" val="33688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Cold site (cheapest):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Office or data center space without any server related equipment installed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Power, cooling and office space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Servers/equipment migrated in event of primary site failure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Site Redundancy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2153" y="613236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http://www.seguetech.com/three-stages-disaster-recovery-sites/</a:t>
            </a:r>
          </a:p>
        </p:txBody>
      </p:sp>
    </p:spTree>
    <p:extLst>
      <p:ext uri="{BB962C8B-B14F-4D97-AF65-F5344CB8AC3E}">
        <p14:creationId xmlns:p14="http://schemas.microsoft.com/office/powerpoint/2010/main" val="19322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Warm site (middle ground):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Middle ground between hot site and cold site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Some pre-installed server hardware (ready for installation of production environments)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Requires engineering support to activate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Site Redundancy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2153" y="62354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http://www.seguetech.com/three-stages-disaster-recovery-sites/</a:t>
            </a:r>
          </a:p>
        </p:txBody>
      </p:sp>
    </p:spTree>
    <p:extLst>
      <p:ext uri="{BB962C8B-B14F-4D97-AF65-F5344CB8AC3E}">
        <p14:creationId xmlns:p14="http://schemas.microsoft.com/office/powerpoint/2010/main" val="10842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Site Redundancy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7127" y="1506828"/>
            <a:ext cx="2421228" cy="124925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7127" y="4041819"/>
            <a:ext cx="2421228" cy="12492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7437" y="3063025"/>
            <a:ext cx="2421228" cy="124925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26559" y="270456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 SITE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2364" y="3687650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SECONDARY  SITE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3401" y="2835488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PRIMARY  SITE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8507" y="1506828"/>
            <a:ext cx="2215166" cy="15133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48507" y="4312276"/>
            <a:ext cx="2215166" cy="978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7127" y="2889228"/>
            <a:ext cx="0" cy="983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5944" y="1622738"/>
            <a:ext cx="2784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HYBRID SITE REDUNDANCY</a:t>
            </a:r>
          </a:p>
          <a:p>
            <a:pPr algn="ctr"/>
            <a:r>
              <a:rPr lang="en-US" b="1" dirty="0" smtClean="0"/>
              <a:t>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48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RTO: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Max </a:t>
            </a:r>
            <a:r>
              <a:rPr lang="en-US" sz="2600" dirty="0">
                <a:latin typeface="Candara" panose="020E0502030303020204" pitchFamily="34" charset="0"/>
              </a:rPr>
              <a:t>amount of time, following a disaster, for an organization to recover files from backup storage and resume normal </a:t>
            </a:r>
            <a:r>
              <a:rPr lang="en-US" sz="2600" dirty="0" smtClean="0">
                <a:latin typeface="Candara" panose="020E0502030303020204" pitchFamily="34" charset="0"/>
              </a:rPr>
              <a:t>operations (max </a:t>
            </a:r>
            <a:r>
              <a:rPr lang="en-US" sz="2600" dirty="0">
                <a:latin typeface="Candara" panose="020E0502030303020204" pitchFamily="34" charset="0"/>
              </a:rPr>
              <a:t>amount of downtime an organization can </a:t>
            </a:r>
            <a:r>
              <a:rPr lang="en-US" sz="2600" dirty="0" smtClean="0">
                <a:latin typeface="Candara" panose="020E0502030303020204" pitchFamily="34" charset="0"/>
              </a:rPr>
              <a:t>handle)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Site Redundancy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2153" y="600357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smtClean="0"/>
              <a:t>searchdisasterrecovery.techtarget.com/definition/disaster-recovery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06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RPO: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Max </a:t>
            </a:r>
            <a:r>
              <a:rPr lang="en-US" sz="2600" dirty="0">
                <a:latin typeface="Candara" panose="020E0502030303020204" pitchFamily="34" charset="0"/>
              </a:rPr>
              <a:t>age of files that an organization must recover from backup </a:t>
            </a:r>
            <a:r>
              <a:rPr lang="en-US" sz="2600" u="sng" dirty="0" smtClean="0">
                <a:latin typeface="Candara" panose="020E0502030303020204" pitchFamily="34" charset="0"/>
                <a:hlinkClick r:id="rId3"/>
              </a:rPr>
              <a:t>storage</a:t>
            </a:r>
            <a:r>
              <a:rPr lang="en-US" sz="2600" u="sng" dirty="0" smtClean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for </a:t>
            </a:r>
            <a:r>
              <a:rPr lang="en-US" sz="2600" dirty="0">
                <a:latin typeface="Candara" panose="020E0502030303020204" pitchFamily="34" charset="0"/>
              </a:rPr>
              <a:t>normal operations to resume after a </a:t>
            </a:r>
            <a:r>
              <a:rPr lang="en-US" sz="2600" dirty="0" smtClean="0">
                <a:latin typeface="Candara" panose="020E0502030303020204" pitchFamily="34" charset="0"/>
              </a:rPr>
              <a:t>disaster (minimum </a:t>
            </a:r>
            <a:r>
              <a:rPr lang="en-US" sz="2600" dirty="0">
                <a:latin typeface="Candara" panose="020E0502030303020204" pitchFamily="34" charset="0"/>
              </a:rPr>
              <a:t>frequency of </a:t>
            </a:r>
            <a:r>
              <a:rPr lang="en-US" sz="2600" u="sng" dirty="0" smtClean="0">
                <a:latin typeface="Candara" panose="020E0502030303020204" pitchFamily="34" charset="0"/>
                <a:hlinkClick r:id="rId4"/>
              </a:rPr>
              <a:t>backups</a:t>
            </a:r>
            <a:r>
              <a:rPr lang="en-US" sz="2600" u="sng" dirty="0" smtClean="0">
                <a:latin typeface="Candara" panose="020E0502030303020204" pitchFamily="34" charset="0"/>
              </a:rPr>
              <a:t>)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Site Redundancy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2153" y="600357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smtClean="0"/>
              <a:t>searchdisasterrecovery.techtarget.com/definition/disaster-recovery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3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Example: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If an organization has an RTO of two hours, it cannot be down for longer than that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if an organization has an RPO of four hours, the system must back up at least every four hours.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Site Redundancy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2153" y="600357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smtClean="0"/>
              <a:t>searchdisasterrecovery.techtarget.com/definition/disaster-recovery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54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6437</TotalTime>
  <Words>258</Words>
  <Application>Microsoft Office PowerPoint</Application>
  <PresentationFormat>On-screen Show (4:3)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Site Redundancy </vt:lpstr>
      <vt:lpstr>Site Redundancy </vt:lpstr>
      <vt:lpstr>Site Redundancy </vt:lpstr>
      <vt:lpstr>Site Redundancy </vt:lpstr>
      <vt:lpstr>Site Redundancy </vt:lpstr>
      <vt:lpstr>Site Redundancy </vt:lpstr>
      <vt:lpstr>Site Redundancy </vt:lpstr>
      <vt:lpstr>Site Redundancy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470</cp:revision>
  <dcterms:modified xsi:type="dcterms:W3CDTF">2017-07-04T13:46:39Z</dcterms:modified>
</cp:coreProperties>
</file>