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346" r:id="rId3"/>
    <p:sldId id="341" r:id="rId4"/>
    <p:sldId id="342" r:id="rId5"/>
    <p:sldId id="343" r:id="rId6"/>
    <p:sldId id="344" r:id="rId7"/>
    <p:sldId id="345" r:id="rId8"/>
    <p:sldId id="34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Mid-sized enterprise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3000 total staff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2000 IT users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30 IT team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One DC, one secondary (regional) data center (warm site &amp; backup site), and one DR site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99.9 % uptime designed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&amp; Redundancy Case Study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7127" y="4041819"/>
            <a:ext cx="2421228" cy="12492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77437" y="3063025"/>
            <a:ext cx="2421228" cy="124925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6559" y="270456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DR SITE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56636" y="3687650"/>
            <a:ext cx="2045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SECONDARY  SITE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76233" y="2835488"/>
            <a:ext cx="1744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PRIMARY  SITE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48507" y="1506828"/>
            <a:ext cx="2215166" cy="15133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48507" y="4312276"/>
            <a:ext cx="2215166" cy="978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7127" y="2889228"/>
            <a:ext cx="0" cy="983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1995" y="1622738"/>
            <a:ext cx="307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HYBRID SITE REDUNDANCY</a:t>
            </a:r>
          </a:p>
          <a:p>
            <a:pPr algn="ctr"/>
            <a:r>
              <a:rPr lang="en-US" sz="2000" b="1" dirty="0" smtClean="0"/>
              <a:t>ARCHITECTURE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37127" y="1506828"/>
            <a:ext cx="2421228" cy="124925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&amp; Redundancy Case Study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1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 setup: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Oracle ERP system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Sharepoint</a:t>
            </a:r>
            <a:r>
              <a:rPr lang="en-US" sz="2600" dirty="0" smtClean="0">
                <a:latin typeface="Candara" panose="020E0502030303020204" pitchFamily="34" charset="0"/>
              </a:rPr>
              <a:t> portal for workflow automation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Head office in Karachi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Primary DC in Karachi (hosted with 3</a:t>
            </a:r>
            <a:r>
              <a:rPr lang="en-US" sz="2600" baseline="30000" dirty="0" smtClean="0">
                <a:latin typeface="Candara" panose="020E0502030303020204" pitchFamily="34" charset="0"/>
              </a:rPr>
              <a:t>rd</a:t>
            </a:r>
            <a:r>
              <a:rPr lang="en-US" sz="2600" dirty="0" smtClean="0">
                <a:latin typeface="Candara" panose="020E0502030303020204" pitchFamily="34" charset="0"/>
              </a:rPr>
              <a:t> party)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DR site in Lahore (hosted with 3</a:t>
            </a:r>
            <a:r>
              <a:rPr lang="en-US" sz="2600" baseline="30000" dirty="0" smtClean="0">
                <a:latin typeface="Candara" panose="020E0502030303020204" pitchFamily="34" charset="0"/>
              </a:rPr>
              <a:t>rd</a:t>
            </a:r>
            <a:r>
              <a:rPr lang="en-US" sz="2600" dirty="0" smtClean="0">
                <a:latin typeface="Candara" panose="020E0502030303020204" pitchFamily="34" charset="0"/>
              </a:rPr>
              <a:t> party)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Secondary DC in ISB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&amp; Redundancy Case Study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68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Primary DC: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Fully redundant (HA) design for network, systems, and storage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Cisco HA (active-standby)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Oracle cluster technology for servers and DBs (active-active)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&amp; Redundancy Case Study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3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Secondary DC (ISB):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All network, systems, and storage backups maintained here  (also mirrored in DR)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Regional servers (AD, file servers, </a:t>
            </a:r>
            <a:r>
              <a:rPr lang="en-US" sz="2600" dirty="0" err="1" smtClean="0">
                <a:latin typeface="Candara" panose="020E0502030303020204" pitchFamily="34" charset="0"/>
              </a:rPr>
              <a:t>etc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Test &amp; staging environment here (segregated from main DC)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Office working space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&amp; Redundancy Case Study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4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site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Bare minimum HA (as DR site) for network, systems, and storage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Mirror of all backups from secondary site maintained here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Office working space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Some additional computing capacity (minimum for unforeseen events)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&amp; Redundancy Case Study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9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DR site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All critical systems and devices maintained in active mode (hot) for immediate DR failover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Data maintained as per org RTO/RPO for immediate utility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Monthly DR testing/drill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&amp; Redundancy Case Study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2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Backup strategy: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Primary backup at secondary DR site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Mirror at DR site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For critical systems: monthly full backup, daily incremental backup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For critical network devices: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weekly full backup; backups based on 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High Availability &amp; Redundancy Case Study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4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</TotalTime>
  <Words>330</Words>
  <Application>Microsoft Office PowerPoint</Application>
  <PresentationFormat>On-screen Show (4:3)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High Availability &amp; Redundancy Case Study</vt:lpstr>
      <vt:lpstr>High Availability &amp; Redundancy Case Study</vt:lpstr>
      <vt:lpstr>High Availability &amp; Redundancy Case Study</vt:lpstr>
      <vt:lpstr>High Availability &amp; Redundancy Case Study</vt:lpstr>
      <vt:lpstr>High Availability &amp; Redundancy Case Study</vt:lpstr>
      <vt:lpstr>High Availability &amp; Redundancy Case Study</vt:lpstr>
      <vt:lpstr>High Availability &amp; Redundancy Case Study</vt:lpstr>
      <vt:lpstr>High Availability &amp; Redundancy 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485</cp:revision>
  <dcterms:modified xsi:type="dcterms:W3CDTF">2017-07-05T12:12:43Z</dcterms:modified>
</cp:coreProperties>
</file>