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Backup considerations:</a:t>
            </a:r>
          </a:p>
          <a:p>
            <a:pPr lvl="1"/>
            <a:r>
              <a:rPr lang="en-US" sz="2450" dirty="0" smtClean="0">
                <a:latin typeface="Candara" panose="020E0502030303020204" pitchFamily="34" charset="0"/>
              </a:rPr>
              <a:t>What to backup ?</a:t>
            </a:r>
          </a:p>
          <a:p>
            <a:pPr lvl="1"/>
            <a:r>
              <a:rPr lang="en-US" sz="2450" dirty="0" smtClean="0">
                <a:latin typeface="Candara" panose="020E0502030303020204" pitchFamily="34" charset="0"/>
              </a:rPr>
              <a:t>Backup location ?</a:t>
            </a:r>
          </a:p>
          <a:p>
            <a:pPr lvl="1"/>
            <a:r>
              <a:rPr lang="en-US" sz="2450" dirty="0" err="1" smtClean="0">
                <a:latin typeface="Candara" panose="020E0502030303020204" pitchFamily="34" charset="0"/>
              </a:rPr>
              <a:t>Freq</a:t>
            </a:r>
            <a:r>
              <a:rPr lang="en-US" sz="2450" dirty="0" smtClean="0">
                <a:latin typeface="Candara" panose="020E0502030303020204" pitchFamily="34" charset="0"/>
              </a:rPr>
              <a:t> of backup ?</a:t>
            </a:r>
          </a:p>
          <a:p>
            <a:pPr lvl="1"/>
            <a:r>
              <a:rPr lang="en-US" sz="2450" dirty="0" smtClean="0">
                <a:latin typeface="Candara" panose="020E0502030303020204" pitchFamily="34" charset="0"/>
              </a:rPr>
              <a:t>Backup operator ?</a:t>
            </a:r>
          </a:p>
          <a:p>
            <a:pPr lvl="1"/>
            <a:r>
              <a:rPr lang="en-US" sz="2450" dirty="0" smtClean="0">
                <a:latin typeface="Candara" panose="020E0502030303020204" pitchFamily="34" charset="0"/>
              </a:rPr>
              <a:t>Backup checker (verification) ?</a:t>
            </a:r>
          </a:p>
          <a:p>
            <a:pPr lvl="1"/>
            <a:r>
              <a:rPr lang="en-US" sz="2450" dirty="0" smtClean="0">
                <a:latin typeface="Candara" panose="020E0502030303020204" pitchFamily="34" charset="0"/>
              </a:rPr>
              <a:t>Backup test &amp; security methods ?</a:t>
            </a:r>
          </a:p>
          <a:p>
            <a:pPr lvl="1"/>
            <a:r>
              <a:rPr lang="en-US" sz="2450" dirty="0" smtClean="0">
                <a:latin typeface="Candara" panose="020E0502030303020204" pitchFamily="34" charset="0"/>
              </a:rPr>
              <a:t>Technology &amp; tools used for backup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Backup Strategies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8885" y="5822611"/>
            <a:ext cx="4147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http://www.techsoup.org/support/articles-and-how-tos/your-organizations-backup-strategy</a:t>
            </a:r>
          </a:p>
        </p:txBody>
      </p:sp>
    </p:spTree>
    <p:extLst>
      <p:ext uri="{BB962C8B-B14F-4D97-AF65-F5344CB8AC3E}">
        <p14:creationId xmlns:p14="http://schemas.microsoft.com/office/powerpoint/2010/main" val="20562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to backup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Network configuration files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OS backups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Database &amp; application data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Other critical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Backup Strategies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0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Backup location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Onsite for faster recovery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Offsite for DR purposes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Intermediate site (secondary site) as a middle-ground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Backup Strategies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6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Backup frequency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Depends entirely on criticality of data, nature of the information being backed up (how frequently does info change ?), storage space available, and overall backup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Backup Strategies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43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Backup operator and checker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Backups should ideally be automated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Operator should ensure that backups have taken place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Verifier should sign-off that check has been made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Backup Strategies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0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Backup testing &amp; security considerations: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Backup testing should be performed on a periodic basis and greater than the frequency of the DR drill (e.g. DR drill once a QTR, &amp; testing once a month)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Encryption &amp; compression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Backup Strategies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43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Backup tools and technology:</a:t>
            </a:r>
          </a:p>
          <a:p>
            <a:pPr lvl="1"/>
            <a:r>
              <a:rPr lang="en-US" sz="2550" dirty="0" smtClean="0">
                <a:latin typeface="Candara" panose="020E0502030303020204" pitchFamily="34" charset="0"/>
              </a:rPr>
              <a:t>Consider NAS, SAN, SCSI/IDE/SATA drives</a:t>
            </a:r>
          </a:p>
          <a:p>
            <a:pPr lvl="1"/>
            <a:r>
              <a:rPr lang="en-US" sz="2550" dirty="0" smtClean="0">
                <a:latin typeface="Candara" panose="020E0502030303020204" pitchFamily="34" charset="0"/>
              </a:rPr>
              <a:t>Various tools and technology to perform full, differential, and incremental backups</a:t>
            </a:r>
          </a:p>
          <a:p>
            <a:pPr lvl="1"/>
            <a:r>
              <a:rPr lang="en-US" sz="2550" dirty="0" smtClean="0">
                <a:latin typeface="Candara" panose="020E0502030303020204" pitchFamily="34" charset="0"/>
              </a:rPr>
              <a:t>Encryption</a:t>
            </a:r>
          </a:p>
          <a:p>
            <a:pPr lvl="1"/>
            <a:r>
              <a:rPr lang="en-US" sz="2550" dirty="0" smtClean="0">
                <a:latin typeface="Candara" panose="020E0502030303020204" pitchFamily="34" charset="0"/>
              </a:rPr>
              <a:t>Access control</a:t>
            </a:r>
          </a:p>
          <a:p>
            <a:pPr lvl="1"/>
            <a:r>
              <a:rPr lang="en-US" sz="2550" dirty="0" smtClean="0">
                <a:latin typeface="Candara" panose="020E0502030303020204" pitchFamily="34" charset="0"/>
              </a:rPr>
              <a:t>Alerts &amp; reporting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Backup Strategies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1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6655</TotalTime>
  <Words>234</Words>
  <Application>Microsoft Office PowerPoint</Application>
  <PresentationFormat>On-screen Show (4:3)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Backup Strategies</vt:lpstr>
      <vt:lpstr>Backup Strategies</vt:lpstr>
      <vt:lpstr>Backup Strategies</vt:lpstr>
      <vt:lpstr>Backup Strategies</vt:lpstr>
      <vt:lpstr>Backup Strategies</vt:lpstr>
      <vt:lpstr>Backup Strategies</vt:lpstr>
      <vt:lpstr>Backup Strategies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496</cp:revision>
  <dcterms:modified xsi:type="dcterms:W3CDTF">2017-07-05T12:15:42Z</dcterms:modified>
</cp:coreProperties>
</file>