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1" r:id="rId2"/>
    <p:sldId id="342" r:id="rId3"/>
    <p:sldId id="343" r:id="rId4"/>
    <p:sldId id="344" r:id="rId5"/>
    <p:sldId id="345" r:id="rId6"/>
    <p:sldId id="34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Typical security tools used in an enterprise: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Enterprise antivirus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MS Active Directory (AD)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Vulnerability </a:t>
            </a:r>
            <a:r>
              <a:rPr lang="en-US" sz="2600" dirty="0">
                <a:latin typeface="Candara" panose="020E0502030303020204" pitchFamily="34" charset="0"/>
              </a:rPr>
              <a:t>manager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Logs management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Network &amp; performance monitoring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Automated backups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Used In An Enterprise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2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50939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Typical security tools used in an enterprise: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Microsoft Windows Server Update (WSUS</a:t>
            </a:r>
            <a:r>
              <a:rPr lang="en-US" sz="2600" dirty="0" smtClean="0">
                <a:latin typeface="Candara" panose="020E0502030303020204" pitchFamily="34" charset="0"/>
              </a:rPr>
              <a:t>) &amp; SCM/SCCM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Asset management software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Trouble-ticket system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SIEM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DLP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Encryption software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2FA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Used In An Enterprise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3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Used In An Enterprise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00454"/>
              </p:ext>
            </p:extLst>
          </p:nvPr>
        </p:nvGraphicFramePr>
        <p:xfrm>
          <a:off x="648715" y="1092206"/>
          <a:ext cx="7885688" cy="536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422"/>
                <a:gridCol w="1971422"/>
                <a:gridCol w="1971422"/>
                <a:gridCol w="1971422"/>
              </a:tblGrid>
              <a:tr h="7833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Complexity 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Examples</a:t>
                      </a:r>
                      <a:endParaRPr lang="en-US" sz="2400" dirty="0"/>
                    </a:p>
                  </a:txBody>
                  <a:tcPr/>
                </a:tc>
              </a:tr>
              <a:tr h="171086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Enterprise Antivirus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System antivirus and malware protection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Low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Sophos, Avast, Kaspersky,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Symantec,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McAfee</a:t>
                      </a:r>
                      <a:endParaRPr lang="en-US" sz="2200" dirty="0"/>
                    </a:p>
                  </a:txBody>
                  <a:tcPr/>
                </a:tc>
              </a:tr>
              <a:tr h="171086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MS AD (GP)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Pushing out security policies through AD GPO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Low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Pushing out windows password</a:t>
                      </a:r>
                      <a:r>
                        <a:rPr lang="en-US" sz="2200" baseline="0" dirty="0" smtClean="0"/>
                        <a:t> settings</a:t>
                      </a:r>
                      <a:endParaRPr lang="en-US" sz="2200" dirty="0"/>
                    </a:p>
                  </a:txBody>
                  <a:tcPr/>
                </a:tc>
              </a:tr>
              <a:tr h="10591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VM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Vulnerability scanning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Medium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OpenVAS, Nessus, </a:t>
                      </a:r>
                      <a:r>
                        <a:rPr lang="en-US" sz="2200" dirty="0" err="1" smtClean="0"/>
                        <a:t>Qualys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5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Used In An Enterprise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6941"/>
              </p:ext>
            </p:extLst>
          </p:nvPr>
        </p:nvGraphicFramePr>
        <p:xfrm>
          <a:off x="614849" y="1126072"/>
          <a:ext cx="786875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88"/>
                <a:gridCol w="1967188"/>
                <a:gridCol w="1967188"/>
                <a:gridCol w="1967188"/>
              </a:tblGrid>
              <a:tr h="5829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Complexity 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Examples</a:t>
                      </a:r>
                      <a:endParaRPr lang="en-US" sz="2400" dirty="0"/>
                    </a:p>
                  </a:txBody>
                  <a:tcPr/>
                </a:tc>
              </a:tr>
              <a:tr h="5829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</a:t>
                      </a:r>
                      <a:r>
                        <a:rPr lang="en-US" sz="2400" baseline="0" dirty="0" smtClean="0"/>
                        <a:t> Management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Logs collection &amp; analysis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Medium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OSSEC</a:t>
                      </a:r>
                      <a:endParaRPr lang="en-US" sz="2400" dirty="0"/>
                    </a:p>
                  </a:txBody>
                  <a:tcPr/>
                </a:tc>
              </a:tr>
              <a:tr h="5829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 &amp; Performance Management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NOC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CACTI, ORION</a:t>
                      </a:r>
                      <a:endParaRPr lang="en-US" sz="2400" dirty="0"/>
                    </a:p>
                  </a:txBody>
                  <a:tcPr/>
                </a:tc>
              </a:tr>
              <a:tr h="5829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Automated Backups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Backups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Medium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Veritas</a:t>
                      </a:r>
                      <a:endParaRPr lang="en-US" sz="2400" dirty="0"/>
                    </a:p>
                  </a:txBody>
                  <a:tcPr/>
                </a:tc>
              </a:tr>
              <a:tr h="5829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Windows Updates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Windows Updates &amp; </a:t>
                      </a:r>
                      <a:r>
                        <a:rPr lang="en-US" sz="2400" dirty="0" err="1" smtClean="0"/>
                        <a:t>Configs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WSUS, SCCM, SCM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6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Used In An Enterprise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77561"/>
              </p:ext>
            </p:extLst>
          </p:nvPr>
        </p:nvGraphicFramePr>
        <p:xfrm>
          <a:off x="580983" y="1092206"/>
          <a:ext cx="8004220" cy="501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055"/>
                <a:gridCol w="2001055"/>
                <a:gridCol w="2001055"/>
                <a:gridCol w="2001055"/>
              </a:tblGrid>
              <a:tr h="769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Complexity 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Examples</a:t>
                      </a:r>
                      <a:endParaRPr lang="en-US" sz="2400" dirty="0"/>
                    </a:p>
                  </a:txBody>
                  <a:tcPr/>
                </a:tc>
              </a:tr>
              <a:tr h="111157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Asset Management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Dtect</a:t>
                      </a:r>
                      <a:r>
                        <a:rPr lang="en-US" sz="2200" dirty="0" smtClean="0"/>
                        <a:t>, Track, Manage Assets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Medium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Asset Explorer,</a:t>
                      </a:r>
                    </a:p>
                    <a:p>
                      <a:pPr algn="ctr"/>
                      <a:r>
                        <a:rPr lang="en-US" sz="2200" dirty="0" err="1" smtClean="0"/>
                        <a:t>PulseWay</a:t>
                      </a:r>
                      <a:endParaRPr lang="en-US" sz="2200" dirty="0"/>
                    </a:p>
                  </a:txBody>
                  <a:tcPr/>
                </a:tc>
              </a:tr>
              <a:tr h="7695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Trouble Ticket System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TT Workflow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Medium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BMC Track-IT, </a:t>
                      </a:r>
                      <a:r>
                        <a:rPr lang="en-US" sz="2200" smtClean="0"/>
                        <a:t>SysAid</a:t>
                      </a:r>
                      <a:endParaRPr lang="en-US" sz="2200" dirty="0"/>
                    </a:p>
                  </a:txBody>
                  <a:tcPr/>
                </a:tc>
              </a:tr>
              <a:tr h="7695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SIEM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Event</a:t>
                      </a:r>
                      <a:r>
                        <a:rPr lang="en-US" sz="2200" baseline="0" dirty="0" smtClean="0"/>
                        <a:t> Management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High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OSSEC, </a:t>
                      </a:r>
                      <a:r>
                        <a:rPr lang="en-US" sz="2200" dirty="0" err="1" smtClean="0"/>
                        <a:t>Splunk</a:t>
                      </a:r>
                      <a:r>
                        <a:rPr lang="en-US" sz="2200" dirty="0" smtClean="0"/>
                        <a:t>, Q-Radar</a:t>
                      </a:r>
                      <a:endParaRPr lang="en-US" sz="2200" dirty="0"/>
                    </a:p>
                  </a:txBody>
                  <a:tcPr/>
                </a:tc>
              </a:tr>
              <a:tr h="7695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DLP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Data Loss Prevention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High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Symantec,</a:t>
                      </a:r>
                      <a:r>
                        <a:rPr lang="en-US" sz="2200" baseline="0" dirty="0" smtClean="0"/>
                        <a:t> </a:t>
                      </a:r>
                      <a:endParaRPr lang="en-US" sz="2200" dirty="0"/>
                    </a:p>
                  </a:txBody>
                  <a:tcPr/>
                </a:tc>
              </a:tr>
              <a:tr h="7695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Encryption Software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Encryption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High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TrueCrypt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Lots of tools available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People, process</a:t>
            </a:r>
            <a:r>
              <a:rPr lang="en-US" sz="2600" smtClean="0">
                <a:latin typeface="Candara" panose="020E0502030303020204" pitchFamily="34" charset="0"/>
              </a:rPr>
              <a:t>, technology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Tools Used In An Enterprise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6900</TotalTime>
  <Words>247</Words>
  <Application>Microsoft Office PowerPoint</Application>
  <PresentationFormat>On-screen Show (4:3)</PresentationFormat>
  <Paragraphs>99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Security Tools Used In An Enterprise</vt:lpstr>
      <vt:lpstr>Security Tools Used In An Enterprise</vt:lpstr>
      <vt:lpstr>Security Tools Used In An Enterprise</vt:lpstr>
      <vt:lpstr>Security Tools Used In An Enterprise</vt:lpstr>
      <vt:lpstr>Security Tools Used In An Enterprise</vt:lpstr>
      <vt:lpstr>Security Tools Used In An Enterprise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520</cp:revision>
  <dcterms:modified xsi:type="dcterms:W3CDTF">2017-07-05T14:13:22Z</dcterms:modified>
</cp:coreProperties>
</file>