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1" r:id="rId2"/>
    <p:sldId id="344" r:id="rId3"/>
    <p:sldId id="345" r:id="rId4"/>
    <p:sldId id="346" r:id="rId5"/>
    <p:sldId id="347" r:id="rId6"/>
    <p:sldId id="348" r:id="rId7"/>
    <p:sldId id="349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NSS Labs Security Value Map (SVM)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Some additional Gartner </a:t>
            </a:r>
            <a:r>
              <a:rPr lang="en-US" sz="2600" dirty="0">
                <a:latin typeface="Candara" panose="020E0502030303020204" pitchFamily="34" charset="0"/>
              </a:rPr>
              <a:t>M</a:t>
            </a:r>
            <a:r>
              <a:rPr lang="en-US" sz="2600" dirty="0" smtClean="0">
                <a:latin typeface="Candara" panose="020E0502030303020204" pitchFamily="34" charset="0"/>
              </a:rPr>
              <a:t>agic </a:t>
            </a:r>
            <a:r>
              <a:rPr lang="en-US" sz="2600" dirty="0">
                <a:latin typeface="Candara" panose="020E0502030303020204" pitchFamily="34" charset="0"/>
              </a:rPr>
              <a:t>Q</a:t>
            </a:r>
            <a:r>
              <a:rPr lang="en-US" sz="2600" dirty="0" smtClean="0">
                <a:latin typeface="Candara" panose="020E0502030303020204" pitchFamily="34" charset="0"/>
              </a:rPr>
              <a:t>uadrant reports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16181"/>
            <a:ext cx="79269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https://www.fortinet.com/content/dam/fortinet/assets/analyst-reports/Brochure-NSS-Lab-Independent-Validation.pdf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3467" y="1747231"/>
            <a:ext cx="1378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NGFW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NSS Labs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2016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03" y="1270001"/>
            <a:ext cx="5100714" cy="474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11015" y="3662407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ndara" panose="020E0502030303020204" pitchFamily="34" charset="0"/>
              </a:rPr>
              <a:t>Hillstone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smtClean="0">
                <a:latin typeface="Candara" panose="020E0502030303020204" pitchFamily="34" charset="0"/>
              </a:rPr>
              <a:t>Huawei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Fortinet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32" y="1287197"/>
            <a:ext cx="4685050" cy="4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https://www.gartner.com/doc/reprints?id=1-42A6Q84&amp;ct=170607&amp;st=sb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4601" y="1515409"/>
            <a:ext cx="1944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Enterprise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Mobility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Management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(EMM)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June 2017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271" y="3829903"/>
            <a:ext cx="1654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VMWARE</a:t>
            </a:r>
          </a:p>
          <a:p>
            <a:r>
              <a:rPr lang="en-US" sz="2400" b="1" dirty="0" err="1" smtClean="0">
                <a:latin typeface="Candara" panose="020E0502030303020204" pitchFamily="34" charset="0"/>
              </a:rPr>
              <a:t>MobileIron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smtClean="0">
                <a:latin typeface="Candara" panose="020E0502030303020204" pitchFamily="34" charset="0"/>
              </a:rPr>
              <a:t>IBM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Blackberry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9704" y="2403206"/>
            <a:ext cx="1674254" cy="103294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16181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https://www.gartner.com/doc/reprints?id=1-38JSYOW&amp;ct=160602&amp;st=sb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335" y="1515409"/>
            <a:ext cx="1688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DC Backup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&amp; Recovery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June 2016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005" y="3829903"/>
            <a:ext cx="1699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ndara" panose="020E0502030303020204" pitchFamily="34" charset="0"/>
              </a:rPr>
              <a:t>Commvault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smtClean="0">
                <a:latin typeface="Candara" panose="020E0502030303020204" pitchFamily="34" charset="0"/>
              </a:rPr>
              <a:t>IBM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EMC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Veritas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11266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84" y="1249341"/>
            <a:ext cx="4781660" cy="47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78164" y="2284659"/>
            <a:ext cx="1674254" cy="103294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93455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https://www.sailpoint.com/identity-governance-leader-gartner-magic-quadrant/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3186" y="1515409"/>
            <a:ext cx="1758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Identity,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Governance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Feb 2017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3856" y="3829903"/>
            <a:ext cx="1354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ndara" panose="020E0502030303020204" pitchFamily="34" charset="0"/>
              </a:rPr>
              <a:t>Sailpoint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smtClean="0">
                <a:latin typeface="Candara" panose="020E0502030303020204" pitchFamily="34" charset="0"/>
              </a:rPr>
              <a:t>Oracle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CA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IBM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12290" name="Picture 2" descr="identity govern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469" y="1206987"/>
            <a:ext cx="4866365" cy="4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467355" y="2292441"/>
            <a:ext cx="1674254" cy="115586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93455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https://www.gartner.com/doc/reprints?id=1-3TYUQFH&amp;ct=170221&amp;st=sb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4496" y="1515409"/>
            <a:ext cx="1973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Network Perf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Monitoring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&amp; Diagnostics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Feb 2017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9561" y="3829903"/>
            <a:ext cx="1407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ndara" panose="020E0502030303020204" pitchFamily="34" charset="0"/>
              </a:rPr>
              <a:t>NetScout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err="1" smtClean="0">
                <a:latin typeface="Candara" panose="020E0502030303020204" pitchFamily="34" charset="0"/>
              </a:rPr>
              <a:t>Viavi</a:t>
            </a:r>
            <a:endParaRPr lang="en-US" sz="2400" b="1" dirty="0" smtClean="0">
              <a:latin typeface="Candara" panose="020E0502030303020204" pitchFamily="34" charset="0"/>
            </a:endParaRPr>
          </a:p>
          <a:p>
            <a:r>
              <a:rPr lang="en-US" sz="2400" b="1" dirty="0" smtClean="0">
                <a:latin typeface="Candara" panose="020E0502030303020204" pitchFamily="34" charset="0"/>
              </a:rPr>
              <a:t>Riverbed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13314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60" y="1270000"/>
            <a:ext cx="4823455" cy="48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13541" y="2300239"/>
            <a:ext cx="1674254" cy="115586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537" y="6093455"/>
            <a:ext cx="7926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https://www.gartner.com/doc/reprints?id=1-3TYUQFH&amp;ct=170221&amp;st=sb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1655" y="1515409"/>
            <a:ext cx="1891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Web App FW</a:t>
            </a:r>
          </a:p>
          <a:p>
            <a:r>
              <a:rPr lang="en-US" sz="2400" b="1" dirty="0" smtClean="0">
                <a:latin typeface="Candara" panose="020E0502030303020204" pitchFamily="34" charset="0"/>
              </a:rPr>
              <a:t>July 2016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720" y="3829903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ndara" panose="020E0502030303020204" pitchFamily="34" charset="0"/>
              </a:rPr>
              <a:t>Imperva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pic>
        <p:nvPicPr>
          <p:cNvPr id="14338" name="Picture 2" descr="Research image courtesy of Gartner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67" y="1377900"/>
            <a:ext cx="4625402" cy="462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82821" y="2101978"/>
            <a:ext cx="1674254" cy="115586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Gartner</a:t>
            </a:r>
          </a:p>
          <a:p>
            <a:r>
              <a:rPr lang="en-US" sz="2600" dirty="0" err="1" smtClean="0">
                <a:latin typeface="Candara" panose="020E0502030303020204" pitchFamily="34" charset="0"/>
              </a:rPr>
              <a:t>Forrestor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NSS labs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ICSA Labs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– Typical Enterprise (Part 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243137" y="4396115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182</Words>
  <Application>Microsoft Office PowerPoint</Application>
  <PresentationFormat>On-screen Show 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Security Tools – Typical Enterprise (Part 2)</vt:lpstr>
      <vt:lpstr>Security Tools – Typical Enterprise (Part 2)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1)</vt:lpstr>
      <vt:lpstr>Security Tools – Typical Enterprise (Part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541</cp:revision>
  <dcterms:modified xsi:type="dcterms:W3CDTF">2017-07-10T13:07:47Z</dcterms:modified>
</cp:coreProperties>
</file>