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1" r:id="rId2"/>
    <p:sldId id="342" r:id="rId3"/>
    <p:sldId id="343" r:id="rId4"/>
    <p:sldId id="344" r:id="rId5"/>
    <p:sldId id="347" r:id="rId6"/>
    <p:sldId id="346" r:id="rId7"/>
    <p:sldId id="34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C7E13-FA13-4CEB-AC31-D5E0A6B8E6C7}" type="doc">
      <dgm:prSet loTypeId="urn:microsoft.com/office/officeart/2005/8/layout/cycle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736BD22-0B38-44E0-B616-D5112E1EF90C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1. Security requirement study</a:t>
          </a:r>
          <a:endParaRPr lang="en-US" sz="1800" b="1" dirty="0">
            <a:solidFill>
              <a:schemeClr val="tx1"/>
            </a:solidFill>
          </a:endParaRPr>
        </a:p>
      </dgm:t>
    </dgm:pt>
    <dgm:pt modelId="{8BFA475B-7926-42FC-ADEB-96ED472649E9}" type="parTrans" cxnId="{2BE639B5-88CE-4ADA-9AAD-BD02AA984177}">
      <dgm:prSet/>
      <dgm:spPr/>
      <dgm:t>
        <a:bodyPr/>
        <a:lstStyle/>
        <a:p>
          <a:endParaRPr lang="en-US" sz="1300"/>
        </a:p>
      </dgm:t>
    </dgm:pt>
    <dgm:pt modelId="{14AD7C2F-1E1E-483E-9D90-D6E570736FE7}" type="sibTrans" cxnId="{2BE639B5-88CE-4ADA-9AAD-BD02AA984177}">
      <dgm:prSet/>
      <dgm:spPr/>
      <dgm:t>
        <a:bodyPr/>
        <a:lstStyle/>
        <a:p>
          <a:endParaRPr lang="en-US" sz="1300"/>
        </a:p>
      </dgm:t>
    </dgm:pt>
    <dgm:pt modelId="{CB7FF12B-F826-47F6-8BCB-2A4A81FAC3C2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2</a:t>
          </a:r>
          <a:r>
            <a:rPr lang="en-US" sz="2800" b="1" dirty="0" smtClean="0">
              <a:solidFill>
                <a:schemeClr val="tx1"/>
              </a:solidFill>
            </a:rPr>
            <a:t>. </a:t>
          </a:r>
          <a:r>
            <a:rPr lang="en-US" sz="2000" b="1" dirty="0" smtClean="0">
              <a:solidFill>
                <a:schemeClr val="tx1"/>
              </a:solidFill>
            </a:rPr>
            <a:t>Solution research</a:t>
          </a:r>
          <a:endParaRPr lang="en-US" sz="2000" b="1" dirty="0">
            <a:solidFill>
              <a:schemeClr val="tx1"/>
            </a:solidFill>
          </a:endParaRPr>
        </a:p>
      </dgm:t>
    </dgm:pt>
    <dgm:pt modelId="{C3453331-A28F-4A2D-8AAD-5C4FCC783EB6}" type="parTrans" cxnId="{44E0D891-7152-48CC-8337-A39BC112961F}">
      <dgm:prSet/>
      <dgm:spPr/>
      <dgm:t>
        <a:bodyPr/>
        <a:lstStyle/>
        <a:p>
          <a:endParaRPr lang="en-US" sz="1300"/>
        </a:p>
      </dgm:t>
    </dgm:pt>
    <dgm:pt modelId="{9955003F-6C55-460F-B2A2-6F47AF877492}" type="sibTrans" cxnId="{44E0D891-7152-48CC-8337-A39BC112961F}">
      <dgm:prSet/>
      <dgm:spPr/>
      <dgm:t>
        <a:bodyPr/>
        <a:lstStyle/>
        <a:p>
          <a:endParaRPr lang="en-US" sz="1300"/>
        </a:p>
      </dgm:t>
    </dgm:pt>
    <dgm:pt modelId="{63FF01DF-210B-47AD-AB40-EB836E4292F3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3. Budgeting &amp; approvals</a:t>
          </a:r>
          <a:endParaRPr lang="en-US" sz="1800" b="1" dirty="0">
            <a:solidFill>
              <a:schemeClr val="tx1"/>
            </a:solidFill>
          </a:endParaRPr>
        </a:p>
      </dgm:t>
    </dgm:pt>
    <dgm:pt modelId="{6536B259-516A-4BA1-BBFD-F04CA1909285}" type="parTrans" cxnId="{6021E825-47EC-44E1-98BB-81C47C57C1A2}">
      <dgm:prSet/>
      <dgm:spPr/>
      <dgm:t>
        <a:bodyPr/>
        <a:lstStyle/>
        <a:p>
          <a:endParaRPr lang="en-US" sz="1300"/>
        </a:p>
      </dgm:t>
    </dgm:pt>
    <dgm:pt modelId="{721E2EA7-20BB-4108-A918-ABA1DD7FC98E}" type="sibTrans" cxnId="{6021E825-47EC-44E1-98BB-81C47C57C1A2}">
      <dgm:prSet/>
      <dgm:spPr/>
      <dgm:t>
        <a:bodyPr/>
        <a:lstStyle/>
        <a:p>
          <a:endParaRPr lang="en-US" sz="1300"/>
        </a:p>
      </dgm:t>
    </dgm:pt>
    <dgm:pt modelId="{FCA03C20-E876-4694-A0BD-9982C78BCBCE}">
      <dgm:prSet phldrT="[Text]" custT="1"/>
      <dgm:spPr/>
      <dgm:t>
        <a:bodyPr/>
        <a:lstStyle/>
        <a:p>
          <a:r>
            <a:rPr lang="en-US" sz="1800" dirty="0" smtClean="0"/>
            <a:t>4</a:t>
          </a:r>
          <a:r>
            <a:rPr lang="en-US" sz="1800" b="1" dirty="0" smtClean="0">
              <a:solidFill>
                <a:schemeClr val="tx1"/>
              </a:solidFill>
            </a:rPr>
            <a:t>. RFP, HLD, Vendor/Tool Selection</a:t>
          </a:r>
          <a:endParaRPr lang="en-US" sz="1800" b="1" dirty="0">
            <a:solidFill>
              <a:schemeClr val="tx1"/>
            </a:solidFill>
          </a:endParaRPr>
        </a:p>
      </dgm:t>
    </dgm:pt>
    <dgm:pt modelId="{FE048FBB-FD22-47AD-B1F7-F7E28B7634C0}" type="parTrans" cxnId="{316D3084-77C2-4C76-85F7-6C31432C1C28}">
      <dgm:prSet/>
      <dgm:spPr/>
      <dgm:t>
        <a:bodyPr/>
        <a:lstStyle/>
        <a:p>
          <a:endParaRPr lang="en-US" sz="1300"/>
        </a:p>
      </dgm:t>
    </dgm:pt>
    <dgm:pt modelId="{C60FB815-E58B-431B-A43B-E6DFC2850BB5}" type="sibTrans" cxnId="{316D3084-77C2-4C76-85F7-6C31432C1C28}">
      <dgm:prSet/>
      <dgm:spPr/>
      <dgm:t>
        <a:bodyPr/>
        <a:lstStyle/>
        <a:p>
          <a:endParaRPr lang="en-US" sz="1300"/>
        </a:p>
      </dgm:t>
    </dgm:pt>
    <dgm:pt modelId="{F0F62962-CD80-4AAA-B84C-8595EA188CFC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5. Installation &amp; Commissioning + Training</a:t>
          </a:r>
          <a:endParaRPr lang="en-US" sz="1800" b="1" dirty="0">
            <a:solidFill>
              <a:schemeClr val="tx1"/>
            </a:solidFill>
          </a:endParaRPr>
        </a:p>
      </dgm:t>
    </dgm:pt>
    <dgm:pt modelId="{BCEA084D-EEEC-4311-BB2D-4E05591AB6F6}" type="parTrans" cxnId="{DF9C38C4-58F1-4098-A5FC-FFDE93923A26}">
      <dgm:prSet/>
      <dgm:spPr/>
      <dgm:t>
        <a:bodyPr/>
        <a:lstStyle/>
        <a:p>
          <a:endParaRPr lang="en-US" sz="1300"/>
        </a:p>
      </dgm:t>
    </dgm:pt>
    <dgm:pt modelId="{384FEF6B-F2B8-45B2-8CEA-E8468653F142}" type="sibTrans" cxnId="{DF9C38C4-58F1-4098-A5FC-FFDE93923A26}">
      <dgm:prSet/>
      <dgm:spPr/>
      <dgm:t>
        <a:bodyPr/>
        <a:lstStyle/>
        <a:p>
          <a:endParaRPr lang="en-US" sz="1300"/>
        </a:p>
      </dgm:t>
    </dgm:pt>
    <dgm:pt modelId="{2A06A015-2F5A-4480-8141-CECCF124FEF0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6. Acceptance &amp; Sign-Off (Meeting HLD)</a:t>
          </a:r>
          <a:endParaRPr lang="en-US" sz="1800" b="1" dirty="0">
            <a:solidFill>
              <a:schemeClr val="tx1"/>
            </a:solidFill>
          </a:endParaRPr>
        </a:p>
      </dgm:t>
    </dgm:pt>
    <dgm:pt modelId="{BC8FAA53-13F8-462B-A160-C25D0BF2D01E}" type="parTrans" cxnId="{3CFE26C8-64CD-4D16-A258-1A45ED57B3CB}">
      <dgm:prSet/>
      <dgm:spPr/>
      <dgm:t>
        <a:bodyPr/>
        <a:lstStyle/>
        <a:p>
          <a:endParaRPr lang="en-US" sz="1300"/>
        </a:p>
      </dgm:t>
    </dgm:pt>
    <dgm:pt modelId="{536EF668-597C-4CBB-ADD0-D6174906BC6F}" type="sibTrans" cxnId="{3CFE26C8-64CD-4D16-A258-1A45ED57B3CB}">
      <dgm:prSet/>
      <dgm:spPr/>
      <dgm:t>
        <a:bodyPr/>
        <a:lstStyle/>
        <a:p>
          <a:endParaRPr lang="en-US" sz="1300"/>
        </a:p>
      </dgm:t>
    </dgm:pt>
    <dgm:pt modelId="{6E6FFB2F-4ABC-4948-8CB2-06D6759678DD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7. Development of SOP &amp; Commissioning</a:t>
          </a:r>
          <a:endParaRPr lang="en-US" sz="1800" b="1" dirty="0">
            <a:solidFill>
              <a:schemeClr val="tx1"/>
            </a:solidFill>
          </a:endParaRPr>
        </a:p>
      </dgm:t>
    </dgm:pt>
    <dgm:pt modelId="{FEF468B8-F3C9-48E7-B2B0-57FA96FB6362}" type="parTrans" cxnId="{ACC1DE5A-600F-4236-B65F-2A3D6CA18735}">
      <dgm:prSet/>
      <dgm:spPr/>
      <dgm:t>
        <a:bodyPr/>
        <a:lstStyle/>
        <a:p>
          <a:endParaRPr lang="en-US" sz="1300"/>
        </a:p>
      </dgm:t>
    </dgm:pt>
    <dgm:pt modelId="{CF95179C-D38D-4D7C-919A-A4E91FA87F87}" type="sibTrans" cxnId="{ACC1DE5A-600F-4236-B65F-2A3D6CA18735}">
      <dgm:prSet/>
      <dgm:spPr/>
      <dgm:t>
        <a:bodyPr/>
        <a:lstStyle/>
        <a:p>
          <a:endParaRPr lang="en-US" sz="1300"/>
        </a:p>
      </dgm:t>
    </dgm:pt>
    <dgm:pt modelId="{279272BF-E779-4EEA-A232-4C9DCCC152C0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8. Ongoing operations, change </a:t>
          </a:r>
          <a:r>
            <a:rPr lang="en-US" sz="1800" b="1" dirty="0" err="1" smtClean="0">
              <a:solidFill>
                <a:schemeClr val="tx1"/>
              </a:solidFill>
            </a:rPr>
            <a:t>mngmt</a:t>
          </a:r>
          <a:r>
            <a:rPr lang="en-US" sz="1800" b="1" dirty="0" smtClean="0">
              <a:solidFill>
                <a:schemeClr val="tx1"/>
              </a:solidFill>
            </a:rPr>
            <a:t>, audits</a:t>
          </a:r>
          <a:endParaRPr lang="en-US" sz="1800" b="1" dirty="0">
            <a:solidFill>
              <a:schemeClr val="tx1"/>
            </a:solidFill>
          </a:endParaRPr>
        </a:p>
      </dgm:t>
    </dgm:pt>
    <dgm:pt modelId="{B82B7DB3-B17D-44F5-BF05-636B3D0C9B30}" type="parTrans" cxnId="{BCB89317-41AD-4FEF-AE6D-F63D433ECACD}">
      <dgm:prSet/>
      <dgm:spPr/>
      <dgm:t>
        <a:bodyPr/>
        <a:lstStyle/>
        <a:p>
          <a:endParaRPr lang="en-US" sz="1300"/>
        </a:p>
      </dgm:t>
    </dgm:pt>
    <dgm:pt modelId="{95250D8D-6D8A-4B73-BBBA-D1E32D55EC5E}" type="sibTrans" cxnId="{BCB89317-41AD-4FEF-AE6D-F63D433ECACD}">
      <dgm:prSet/>
      <dgm:spPr/>
      <dgm:t>
        <a:bodyPr/>
        <a:lstStyle/>
        <a:p>
          <a:endParaRPr lang="en-US" sz="1300"/>
        </a:p>
      </dgm:t>
    </dgm:pt>
    <dgm:pt modelId="{294B56FD-98D7-4A08-9A6D-D9BF716C1672}" type="pres">
      <dgm:prSet presAssocID="{0C8C7E13-FA13-4CEB-AC31-D5E0A6B8E6C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3FC15B-70C8-4CE0-B312-AE467A8336B4}" type="pres">
      <dgm:prSet presAssocID="{0C8C7E13-FA13-4CEB-AC31-D5E0A6B8E6C7}" presName="cycle" presStyleCnt="0"/>
      <dgm:spPr/>
    </dgm:pt>
    <dgm:pt modelId="{388095AB-339D-4095-A45C-9C2A461CA3D9}" type="pres">
      <dgm:prSet presAssocID="{6736BD22-0B38-44E0-B616-D5112E1EF90C}" presName="nodeFirstNode" presStyleLbl="node1" presStyleIdx="0" presStyleCnt="8" custScaleX="165744" custRadScaleRad="104699" custRadScaleInc="38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B3710-78DA-44A1-84CF-8E88C281A4B5}" type="pres">
      <dgm:prSet presAssocID="{14AD7C2F-1E1E-483E-9D90-D6E570736FE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3136F56-B37B-4D04-9B35-9CB3ED267C0D}" type="pres">
      <dgm:prSet presAssocID="{CB7FF12B-F826-47F6-8BCB-2A4A81FAC3C2}" presName="nodeFollowingNodes" presStyleLbl="node1" presStyleIdx="1" presStyleCnt="8" custScaleX="201381" custScaleY="97500" custRadScaleRad="128134" custRadScaleInc="38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DE637-AAFF-4C2B-B411-5C3A04B76311}" type="pres">
      <dgm:prSet presAssocID="{63FF01DF-210B-47AD-AB40-EB836E4292F3}" presName="nodeFollowingNodes" presStyleLbl="node1" presStyleIdx="2" presStyleCnt="8" custScaleX="161024" custRadScaleRad="134158" custRadScaleInc="-2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0E53C-EB3A-44D1-9231-7C382E06B3E5}" type="pres">
      <dgm:prSet presAssocID="{FCA03C20-E876-4694-A0BD-9982C78BCBCE}" presName="nodeFollowingNodes" presStyleLbl="node1" presStyleIdx="3" presStyleCnt="8" custScaleX="170009" custRadScaleRad="119063" custRadScaleInc="-4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4AA95-DBFD-4D72-950C-0CCDFF6257E7}" type="pres">
      <dgm:prSet presAssocID="{F0F62962-CD80-4AAA-B84C-8595EA188CFC}" presName="nodeFollowingNodes" presStyleLbl="node1" presStyleIdx="4" presStyleCnt="8" custScaleX="163462" custScaleY="143792" custRadScaleRad="98079" custRadScaleInc="-139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C09F0-AFCA-49DA-8894-394A56FC3A0A}" type="pres">
      <dgm:prSet presAssocID="{2A06A015-2F5A-4480-8141-CECCF124FEF0}" presName="nodeFollowingNodes" presStyleLbl="node1" presStyleIdx="5" presStyleCnt="8" custScaleX="158549" custRadScaleRad="97258" custRadScaleInc="22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3B2D3-CD8E-4085-8F12-95F5C8D8D2B6}" type="pres">
      <dgm:prSet presAssocID="{6E6FFB2F-4ABC-4948-8CB2-06D6759678DD}" presName="nodeFollowingNodes" presStyleLbl="node1" presStyleIdx="6" presStyleCnt="8" custScaleX="151881" custScaleY="144922" custRadScaleRad="106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C8A66-92CF-4166-AF38-EF3A40A0D0DE}" type="pres">
      <dgm:prSet presAssocID="{279272BF-E779-4EEA-A232-4C9DCCC152C0}" presName="nodeFollowingNodes" presStyleLbl="node1" presStyleIdx="7" presStyleCnt="8" custScaleX="192112" custRadScaleRad="96686" custRadScaleInc="-4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FCE1E2-7D19-4DCA-8B0F-3E0B083CB708}" type="presOf" srcId="{0C8C7E13-FA13-4CEB-AC31-D5E0A6B8E6C7}" destId="{294B56FD-98D7-4A08-9A6D-D9BF716C1672}" srcOrd="0" destOrd="0" presId="urn:microsoft.com/office/officeart/2005/8/layout/cycle3"/>
    <dgm:cxn modelId="{316D3084-77C2-4C76-85F7-6C31432C1C28}" srcId="{0C8C7E13-FA13-4CEB-AC31-D5E0A6B8E6C7}" destId="{FCA03C20-E876-4694-A0BD-9982C78BCBCE}" srcOrd="3" destOrd="0" parTransId="{FE048FBB-FD22-47AD-B1F7-F7E28B7634C0}" sibTransId="{C60FB815-E58B-431B-A43B-E6DFC2850BB5}"/>
    <dgm:cxn modelId="{626CC084-D1D9-4F65-BFE7-367424064AB3}" type="presOf" srcId="{2A06A015-2F5A-4480-8141-CECCF124FEF0}" destId="{533C09F0-AFCA-49DA-8894-394A56FC3A0A}" srcOrd="0" destOrd="0" presId="urn:microsoft.com/office/officeart/2005/8/layout/cycle3"/>
    <dgm:cxn modelId="{BE836F0E-F180-40C0-BBA2-A8F5D6DB6D63}" type="presOf" srcId="{63FF01DF-210B-47AD-AB40-EB836E4292F3}" destId="{6D7DE637-AAFF-4C2B-B411-5C3A04B76311}" srcOrd="0" destOrd="0" presId="urn:microsoft.com/office/officeart/2005/8/layout/cycle3"/>
    <dgm:cxn modelId="{33A8A193-1DD2-4606-A9E5-D31E69EFFA2E}" type="presOf" srcId="{F0F62962-CD80-4AAA-B84C-8595EA188CFC}" destId="{AFB4AA95-DBFD-4D72-950C-0CCDFF6257E7}" srcOrd="0" destOrd="0" presId="urn:microsoft.com/office/officeart/2005/8/layout/cycle3"/>
    <dgm:cxn modelId="{2BE639B5-88CE-4ADA-9AAD-BD02AA984177}" srcId="{0C8C7E13-FA13-4CEB-AC31-D5E0A6B8E6C7}" destId="{6736BD22-0B38-44E0-B616-D5112E1EF90C}" srcOrd="0" destOrd="0" parTransId="{8BFA475B-7926-42FC-ADEB-96ED472649E9}" sibTransId="{14AD7C2F-1E1E-483E-9D90-D6E570736FE7}"/>
    <dgm:cxn modelId="{8281107C-A0A5-4F1F-91F5-609A301909D0}" type="presOf" srcId="{279272BF-E779-4EEA-A232-4C9DCCC152C0}" destId="{E0CC8A66-92CF-4166-AF38-EF3A40A0D0DE}" srcOrd="0" destOrd="0" presId="urn:microsoft.com/office/officeart/2005/8/layout/cycle3"/>
    <dgm:cxn modelId="{DF9C38C4-58F1-4098-A5FC-FFDE93923A26}" srcId="{0C8C7E13-FA13-4CEB-AC31-D5E0A6B8E6C7}" destId="{F0F62962-CD80-4AAA-B84C-8595EA188CFC}" srcOrd="4" destOrd="0" parTransId="{BCEA084D-EEEC-4311-BB2D-4E05591AB6F6}" sibTransId="{384FEF6B-F2B8-45B2-8CEA-E8468653F142}"/>
    <dgm:cxn modelId="{251414D2-3EFC-41A3-AEB2-A59E99500ABD}" type="presOf" srcId="{FCA03C20-E876-4694-A0BD-9982C78BCBCE}" destId="{4330E53C-EB3A-44D1-9231-7C382E06B3E5}" srcOrd="0" destOrd="0" presId="urn:microsoft.com/office/officeart/2005/8/layout/cycle3"/>
    <dgm:cxn modelId="{6D315F4B-73CB-4B61-9269-231FE3132348}" type="presOf" srcId="{6736BD22-0B38-44E0-B616-D5112E1EF90C}" destId="{388095AB-339D-4095-A45C-9C2A461CA3D9}" srcOrd="0" destOrd="0" presId="urn:microsoft.com/office/officeart/2005/8/layout/cycle3"/>
    <dgm:cxn modelId="{35E197B3-4164-4D5A-8211-D3EFB9A6650B}" type="presOf" srcId="{14AD7C2F-1E1E-483E-9D90-D6E570736FE7}" destId="{628B3710-78DA-44A1-84CF-8E88C281A4B5}" srcOrd="0" destOrd="0" presId="urn:microsoft.com/office/officeart/2005/8/layout/cycle3"/>
    <dgm:cxn modelId="{FC4A7A5A-2D92-4573-9FFF-1AC2D8EDEF4C}" type="presOf" srcId="{6E6FFB2F-4ABC-4948-8CB2-06D6759678DD}" destId="{30F3B2D3-CD8E-4085-8F12-95F5C8D8D2B6}" srcOrd="0" destOrd="0" presId="urn:microsoft.com/office/officeart/2005/8/layout/cycle3"/>
    <dgm:cxn modelId="{89B79EDE-87B4-409D-9EB5-8E3741A82718}" type="presOf" srcId="{CB7FF12B-F826-47F6-8BCB-2A4A81FAC3C2}" destId="{A3136F56-B37B-4D04-9B35-9CB3ED267C0D}" srcOrd="0" destOrd="0" presId="urn:microsoft.com/office/officeart/2005/8/layout/cycle3"/>
    <dgm:cxn modelId="{3CFE26C8-64CD-4D16-A258-1A45ED57B3CB}" srcId="{0C8C7E13-FA13-4CEB-AC31-D5E0A6B8E6C7}" destId="{2A06A015-2F5A-4480-8141-CECCF124FEF0}" srcOrd="5" destOrd="0" parTransId="{BC8FAA53-13F8-462B-A160-C25D0BF2D01E}" sibTransId="{536EF668-597C-4CBB-ADD0-D6174906BC6F}"/>
    <dgm:cxn modelId="{BCB89317-41AD-4FEF-AE6D-F63D433ECACD}" srcId="{0C8C7E13-FA13-4CEB-AC31-D5E0A6B8E6C7}" destId="{279272BF-E779-4EEA-A232-4C9DCCC152C0}" srcOrd="7" destOrd="0" parTransId="{B82B7DB3-B17D-44F5-BF05-636B3D0C9B30}" sibTransId="{95250D8D-6D8A-4B73-BBBA-D1E32D55EC5E}"/>
    <dgm:cxn modelId="{44E0D891-7152-48CC-8337-A39BC112961F}" srcId="{0C8C7E13-FA13-4CEB-AC31-D5E0A6B8E6C7}" destId="{CB7FF12B-F826-47F6-8BCB-2A4A81FAC3C2}" srcOrd="1" destOrd="0" parTransId="{C3453331-A28F-4A2D-8AAD-5C4FCC783EB6}" sibTransId="{9955003F-6C55-460F-B2A2-6F47AF877492}"/>
    <dgm:cxn modelId="{ACC1DE5A-600F-4236-B65F-2A3D6CA18735}" srcId="{0C8C7E13-FA13-4CEB-AC31-D5E0A6B8E6C7}" destId="{6E6FFB2F-4ABC-4948-8CB2-06D6759678DD}" srcOrd="6" destOrd="0" parTransId="{FEF468B8-F3C9-48E7-B2B0-57FA96FB6362}" sibTransId="{CF95179C-D38D-4D7C-919A-A4E91FA87F87}"/>
    <dgm:cxn modelId="{6021E825-47EC-44E1-98BB-81C47C57C1A2}" srcId="{0C8C7E13-FA13-4CEB-AC31-D5E0A6B8E6C7}" destId="{63FF01DF-210B-47AD-AB40-EB836E4292F3}" srcOrd="2" destOrd="0" parTransId="{6536B259-516A-4BA1-BBFD-F04CA1909285}" sibTransId="{721E2EA7-20BB-4108-A918-ABA1DD7FC98E}"/>
    <dgm:cxn modelId="{3F01E361-D3E2-423B-98D0-81A254A89C80}" type="presParOf" srcId="{294B56FD-98D7-4A08-9A6D-D9BF716C1672}" destId="{393FC15B-70C8-4CE0-B312-AE467A8336B4}" srcOrd="0" destOrd="0" presId="urn:microsoft.com/office/officeart/2005/8/layout/cycle3"/>
    <dgm:cxn modelId="{5170DDF0-6ECF-4F5B-96CA-7E22D6486084}" type="presParOf" srcId="{393FC15B-70C8-4CE0-B312-AE467A8336B4}" destId="{388095AB-339D-4095-A45C-9C2A461CA3D9}" srcOrd="0" destOrd="0" presId="urn:microsoft.com/office/officeart/2005/8/layout/cycle3"/>
    <dgm:cxn modelId="{77E01570-1A0A-4843-87D4-3E2FD530F50B}" type="presParOf" srcId="{393FC15B-70C8-4CE0-B312-AE467A8336B4}" destId="{628B3710-78DA-44A1-84CF-8E88C281A4B5}" srcOrd="1" destOrd="0" presId="urn:microsoft.com/office/officeart/2005/8/layout/cycle3"/>
    <dgm:cxn modelId="{CCD3643C-6CD6-48B2-8A3B-A7D113B56376}" type="presParOf" srcId="{393FC15B-70C8-4CE0-B312-AE467A8336B4}" destId="{A3136F56-B37B-4D04-9B35-9CB3ED267C0D}" srcOrd="2" destOrd="0" presId="urn:microsoft.com/office/officeart/2005/8/layout/cycle3"/>
    <dgm:cxn modelId="{5CE2DA9C-9C26-4A6C-929D-FBEF2114EB45}" type="presParOf" srcId="{393FC15B-70C8-4CE0-B312-AE467A8336B4}" destId="{6D7DE637-AAFF-4C2B-B411-5C3A04B76311}" srcOrd="3" destOrd="0" presId="urn:microsoft.com/office/officeart/2005/8/layout/cycle3"/>
    <dgm:cxn modelId="{281D0A4B-6C7D-4837-BB73-602DB339C545}" type="presParOf" srcId="{393FC15B-70C8-4CE0-B312-AE467A8336B4}" destId="{4330E53C-EB3A-44D1-9231-7C382E06B3E5}" srcOrd="4" destOrd="0" presId="urn:microsoft.com/office/officeart/2005/8/layout/cycle3"/>
    <dgm:cxn modelId="{3CEC6827-23C9-4076-8E98-3CFB4EE1721F}" type="presParOf" srcId="{393FC15B-70C8-4CE0-B312-AE467A8336B4}" destId="{AFB4AA95-DBFD-4D72-950C-0CCDFF6257E7}" srcOrd="5" destOrd="0" presId="urn:microsoft.com/office/officeart/2005/8/layout/cycle3"/>
    <dgm:cxn modelId="{810F73A8-05BD-4C62-B881-9BA65D6C8CD4}" type="presParOf" srcId="{393FC15B-70C8-4CE0-B312-AE467A8336B4}" destId="{533C09F0-AFCA-49DA-8894-394A56FC3A0A}" srcOrd="6" destOrd="0" presId="urn:microsoft.com/office/officeart/2005/8/layout/cycle3"/>
    <dgm:cxn modelId="{44C9D680-7E66-4493-B599-2EE4C0EDAFA0}" type="presParOf" srcId="{393FC15B-70C8-4CE0-B312-AE467A8336B4}" destId="{30F3B2D3-CD8E-4085-8F12-95F5C8D8D2B6}" srcOrd="7" destOrd="0" presId="urn:microsoft.com/office/officeart/2005/8/layout/cycle3"/>
    <dgm:cxn modelId="{CE75D70A-ACD7-40C9-8689-9CF8B0FE5B62}" type="presParOf" srcId="{393FC15B-70C8-4CE0-B312-AE467A8336B4}" destId="{E0CC8A66-92CF-4166-AF38-EF3A40A0D0DE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B3710-78DA-44A1-84CF-8E88C281A4B5}">
      <dsp:nvSpPr>
        <dsp:cNvPr id="0" name=""/>
        <dsp:cNvSpPr/>
      </dsp:nvSpPr>
      <dsp:spPr>
        <a:xfrm>
          <a:off x="2491878" y="-341409"/>
          <a:ext cx="4993905" cy="4993905"/>
        </a:xfrm>
        <a:prstGeom prst="circularArrow">
          <a:avLst>
            <a:gd name="adj1" fmla="val 5544"/>
            <a:gd name="adj2" fmla="val 330680"/>
            <a:gd name="adj3" fmla="val 13756170"/>
            <a:gd name="adj4" fmla="val 17397999"/>
            <a:gd name="adj5" fmla="val 575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095AB-339D-4095-A45C-9C2A461CA3D9}">
      <dsp:nvSpPr>
        <dsp:cNvPr id="0" name=""/>
        <dsp:cNvSpPr/>
      </dsp:nvSpPr>
      <dsp:spPr>
        <a:xfrm>
          <a:off x="3809652" y="-74957"/>
          <a:ext cx="2358358" cy="7114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1. Security requirement study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844382" y="-40227"/>
        <a:ext cx="2288898" cy="641986"/>
      </dsp:txXfrm>
    </dsp:sp>
    <dsp:sp modelId="{A3136F56-B37B-4D04-9B35-9CB3ED267C0D}">
      <dsp:nvSpPr>
        <dsp:cNvPr id="0" name=""/>
        <dsp:cNvSpPr/>
      </dsp:nvSpPr>
      <dsp:spPr>
        <a:xfrm>
          <a:off x="5332913" y="710133"/>
          <a:ext cx="2865434" cy="693660"/>
        </a:xfrm>
        <a:prstGeom prst="roundRect">
          <a:avLst/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2</a:t>
          </a:r>
          <a:r>
            <a:rPr lang="en-US" sz="2800" b="1" kern="1200" dirty="0" smtClean="0">
              <a:solidFill>
                <a:schemeClr val="tx1"/>
              </a:solidFill>
            </a:rPr>
            <a:t>. </a:t>
          </a:r>
          <a:r>
            <a:rPr lang="en-US" sz="2000" b="1" kern="1200" dirty="0" smtClean="0">
              <a:solidFill>
                <a:schemeClr val="tx1"/>
              </a:solidFill>
            </a:rPr>
            <a:t>Solution research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366775" y="743995"/>
        <a:ext cx="2797710" cy="625936"/>
      </dsp:txXfrm>
    </dsp:sp>
    <dsp:sp modelId="{6D7DE637-AAFF-4C2B-B411-5C3A04B76311}">
      <dsp:nvSpPr>
        <dsp:cNvPr id="0" name=""/>
        <dsp:cNvSpPr/>
      </dsp:nvSpPr>
      <dsp:spPr>
        <a:xfrm>
          <a:off x="6107289" y="2012456"/>
          <a:ext cx="2291198" cy="711446"/>
        </a:xfrm>
        <a:prstGeom prst="roundRect">
          <a:avLst/>
        </a:prstGeom>
        <a:solidFill>
          <a:schemeClr val="accent3">
            <a:hueOff val="3214361"/>
            <a:satOff val="-4823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3. Budgeting &amp; approvals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6142019" y="2047186"/>
        <a:ext cx="2221738" cy="641986"/>
      </dsp:txXfrm>
    </dsp:sp>
    <dsp:sp modelId="{4330E53C-EB3A-44D1-9231-7C382E06B3E5}">
      <dsp:nvSpPr>
        <dsp:cNvPr id="0" name=""/>
        <dsp:cNvSpPr/>
      </dsp:nvSpPr>
      <dsp:spPr>
        <a:xfrm>
          <a:off x="5437600" y="3221819"/>
          <a:ext cx="2419045" cy="711446"/>
        </a:xfrm>
        <a:prstGeom prst="roundRect">
          <a:avLst/>
        </a:prstGeom>
        <a:solidFill>
          <a:schemeClr val="accent3">
            <a:hueOff val="4821541"/>
            <a:satOff val="-7234"/>
            <a:lumOff val="-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r>
            <a:rPr lang="en-US" sz="1800" b="1" kern="1200" dirty="0" smtClean="0">
              <a:solidFill>
                <a:schemeClr val="tx1"/>
              </a:solidFill>
            </a:rPr>
            <a:t>. RFP, HLD, Vendor/Tool Selection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5472330" y="3256549"/>
        <a:ext cx="2349585" cy="641986"/>
      </dsp:txXfrm>
    </dsp:sp>
    <dsp:sp modelId="{AFB4AA95-DBFD-4D72-950C-0CCDFF6257E7}">
      <dsp:nvSpPr>
        <dsp:cNvPr id="0" name=""/>
        <dsp:cNvSpPr/>
      </dsp:nvSpPr>
      <dsp:spPr>
        <a:xfrm>
          <a:off x="3436426" y="3977642"/>
          <a:ext cx="2325888" cy="1023002"/>
        </a:xfrm>
        <a:prstGeom prst="roundRect">
          <a:avLst/>
        </a:prstGeom>
        <a:solidFill>
          <a:schemeClr val="accent3">
            <a:hueOff val="6428722"/>
            <a:satOff val="-9646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5. Installation &amp; Commissioning + Training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486365" y="4027581"/>
        <a:ext cx="2226010" cy="923124"/>
      </dsp:txXfrm>
    </dsp:sp>
    <dsp:sp modelId="{533C09F0-AFCA-49DA-8894-394A56FC3A0A}">
      <dsp:nvSpPr>
        <dsp:cNvPr id="0" name=""/>
        <dsp:cNvSpPr/>
      </dsp:nvSpPr>
      <dsp:spPr>
        <a:xfrm>
          <a:off x="1592952" y="3272624"/>
          <a:ext cx="2255981" cy="711446"/>
        </a:xfrm>
        <a:prstGeom prst="roundRect">
          <a:avLst/>
        </a:prstGeom>
        <a:solidFill>
          <a:schemeClr val="accent3">
            <a:hueOff val="8035903"/>
            <a:satOff val="-12057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6. Acceptance &amp; Sign-Off (Meeting HLD)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627682" y="3307354"/>
        <a:ext cx="2186521" cy="641986"/>
      </dsp:txXfrm>
    </dsp:sp>
    <dsp:sp modelId="{30F3B2D3-CD8E-4085-8F12-95F5C8D8D2B6}">
      <dsp:nvSpPr>
        <dsp:cNvPr id="0" name=""/>
        <dsp:cNvSpPr/>
      </dsp:nvSpPr>
      <dsp:spPr>
        <a:xfrm>
          <a:off x="1050583" y="1894842"/>
          <a:ext cx="2161103" cy="1031042"/>
        </a:xfrm>
        <a:prstGeom prst="roundRect">
          <a:avLst/>
        </a:prstGeom>
        <a:solidFill>
          <a:schemeClr val="accent3">
            <a:hueOff val="9643083"/>
            <a:satOff val="-14469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7. Development of SOP &amp; Commissioning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100914" y="1945173"/>
        <a:ext cx="2060441" cy="930380"/>
      </dsp:txXfrm>
    </dsp:sp>
    <dsp:sp modelId="{E0CC8A66-92CF-4166-AF38-EF3A40A0D0DE}">
      <dsp:nvSpPr>
        <dsp:cNvPr id="0" name=""/>
        <dsp:cNvSpPr/>
      </dsp:nvSpPr>
      <dsp:spPr>
        <a:xfrm>
          <a:off x="1523537" y="650379"/>
          <a:ext cx="2733547" cy="711446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8. Ongoing operations, change </a:t>
          </a:r>
          <a:r>
            <a:rPr lang="en-US" sz="1800" b="1" kern="1200" dirty="0" err="1" smtClean="0">
              <a:solidFill>
                <a:schemeClr val="tx1"/>
              </a:solidFill>
            </a:rPr>
            <a:t>mngmt</a:t>
          </a:r>
          <a:r>
            <a:rPr lang="en-US" sz="1800" b="1" kern="1200" dirty="0" smtClean="0">
              <a:solidFill>
                <a:schemeClr val="tx1"/>
              </a:solidFill>
            </a:rPr>
            <a:t>, audits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558267" y="685109"/>
        <a:ext cx="2664087" cy="641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“Box Security” refers to a prevalent approach in the industry, especially in larger organizations in which the solution for every security challenge is in the form of a “box” or device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Does “Box Security” Mean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2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Box for 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Email security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Web security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FW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IPS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APT attack prevention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DDOS prevention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Network DLP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Network Forensics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Others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Does “Box Security” Mean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1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is a combination of people, process, and technology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Industry observation: most of the devices are not used to full capability or capacity after purchase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Case in point: SIEM solution or DB security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Does “Box Security” Mean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1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“Box security” is not the silver bullet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Although many devices and boxes are required, they do not ensure a good security posture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This approach is unfortunately promoted by many vendors who have equipment to sell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Consider organizational maturity &amp; readiness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Does “Box Security” Mean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3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Other challenges with “box security” approach: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Shortage of staff (IT &amp; security)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Training and skill required to operate the sophisticated devices and features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Does “Box Security” Mean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1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Does “Box Security” Mean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58971800"/>
              </p:ext>
            </p:extLst>
          </p:nvPr>
        </p:nvGraphicFramePr>
        <p:xfrm>
          <a:off x="-153655" y="1143003"/>
          <a:ext cx="8857397" cy="497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2056" y="3311860"/>
            <a:ext cx="2643929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SECURITY SOLUTION </a:t>
            </a:r>
          </a:p>
          <a:p>
            <a:pPr algn="ctr"/>
            <a:r>
              <a:rPr lang="en-US" sz="2200" b="1" dirty="0" smtClean="0"/>
              <a:t>LIFECYCLE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147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Device objectives, and high-level-design (HLD) should be planned </a:t>
            </a:r>
            <a:r>
              <a:rPr lang="en-US" sz="2600" dirty="0" smtClean="0">
                <a:latin typeface="Candara" panose="020E0502030303020204" pitchFamily="34" charset="0"/>
              </a:rPr>
              <a:t>prior to commissioning </a:t>
            </a:r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Min </a:t>
            </a:r>
            <a:r>
              <a:rPr lang="en-US" sz="2600" dirty="0" smtClean="0">
                <a:latin typeface="Candara" panose="020E0502030303020204" pitchFamily="34" charset="0"/>
              </a:rPr>
              <a:t>operational baseline and configuration </a:t>
            </a:r>
            <a:r>
              <a:rPr lang="en-US" sz="2600" dirty="0">
                <a:latin typeface="Candara" panose="020E0502030303020204" pitchFamily="34" charset="0"/>
              </a:rPr>
              <a:t>should be documented in SOP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Device feature set and configuration audits should be conducted on a periodic basis (annual)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Does “Box Security” Mean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5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6882</TotalTime>
  <Words>331</Words>
  <Application>Microsoft Office PowerPoint</Application>
  <PresentationFormat>On-screen Show (4:3)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What Does “Box Security” Mean ?</vt:lpstr>
      <vt:lpstr>What Does “Box Security” Mean ?</vt:lpstr>
      <vt:lpstr>What Does “Box Security” Mean ?</vt:lpstr>
      <vt:lpstr>What Does “Box Security” Mean ?</vt:lpstr>
      <vt:lpstr>What Does “Box Security” Mean ?</vt:lpstr>
      <vt:lpstr>What Does “Box Security” Mean ?</vt:lpstr>
      <vt:lpstr>What Does “Box Security” Mean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532</cp:revision>
  <dcterms:modified xsi:type="dcterms:W3CDTF">2017-07-05T12:30:44Z</dcterms:modified>
</cp:coreProperties>
</file>