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1" r:id="rId3"/>
    <p:sldId id="344" r:id="rId4"/>
    <p:sldId id="343" r:id="rId5"/>
    <p:sldId id="345" r:id="rId6"/>
    <p:sldId id="346" r:id="rId7"/>
    <p:sldId id="347" r:id="rId8"/>
    <p:sldId id="348" r:id="rId9"/>
    <p:sldId id="349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.miami.edu/_assets/pdf/security/ITPol_A135-Disaster%20Recovery%20Plan%20Example%202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disasterrecovery.techtarget.com/definition/disaster-recove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 disaster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Any significant event that causes disruption of information technology processing facilities, thus affecting the operations of the business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4400" y="54375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https://www.sans.org/reading-room/whitepapers/recovery/disaster-recovery-plan-strategies-processes-564</a:t>
            </a: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Candara" panose="020E0502030303020204" pitchFamily="34" charset="0"/>
              </a:rPr>
              <a:t>Sample DR plan template: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hlinkClick r:id="rId3"/>
              </a:rPr>
              <a:t>http://www.it.miami.edu/_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assets/pdf/security/ITPol_A135-Disaster%20Recovery%20Plan%20Example%202.pdf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  <a:p>
            <a:pPr lvl="2"/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8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disaster recovery (DR)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is an area of security that allows an organization to maintain or quickly resume mission-critical (IT) functions following a disaster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0368" y="5166647"/>
            <a:ext cx="3935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searchdisasterrecovery.techtarget.com/ definition/disaster-recovery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could cause the invocation of a DR failover to DR site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Natural disasters such as flood, earthquake, lightning, storm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Disaster caused by human actions such as riot, fire, terrorist act,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1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the difference between DR and business continuity (BC)?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is an IT function, whereas business continuity addresses keeping all essential aspects of a business functioning despite disruptive events (DR is a part of BC)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9259" y="5794453"/>
            <a:ext cx="312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https://en.wikipedia.org/wiki/Disaster_recovery</a:t>
            </a:r>
          </a:p>
        </p:txBody>
      </p:sp>
    </p:spTree>
    <p:extLst>
      <p:ext uri="{BB962C8B-B14F-4D97-AF65-F5344CB8AC3E}">
        <p14:creationId xmlns:p14="http://schemas.microsoft.com/office/powerpoint/2010/main" val="9143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4" y="6017645"/>
            <a:ext cx="645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http://grcbizassurance.com/services/disaster-recovery/</a:t>
            </a:r>
          </a:p>
        </p:txBody>
      </p:sp>
      <p:pic>
        <p:nvPicPr>
          <p:cNvPr id="1026" name="Picture 2" descr="Image result for disaster recovery lif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71" y="1151468"/>
            <a:ext cx="5687386" cy="47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Three step process: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Failover to the DR site (DR invocation)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Restoration of the services/facilities on primary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Recovery (switchover back to primary site)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5431" y="4825461"/>
            <a:ext cx="3841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https://www.sans.org/reading-room/whitepapers/recovery/disaster-recovery-plan-strategies-processes-564</a:t>
            </a:r>
          </a:p>
        </p:txBody>
      </p:sp>
    </p:spTree>
    <p:extLst>
      <p:ext uri="{BB962C8B-B14F-4D97-AF65-F5344CB8AC3E}">
        <p14:creationId xmlns:p14="http://schemas.microsoft.com/office/powerpoint/2010/main" val="26921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 DR plan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documented, structured approach to dealing with unplanned incidents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83596" y="4249731"/>
            <a:ext cx="3841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http://searchdisasterrecovery.techtarget.com/definition/disaster-recovery-plan</a:t>
            </a:r>
          </a:p>
        </p:txBody>
      </p:sp>
    </p:spTree>
    <p:extLst>
      <p:ext uri="{BB962C8B-B14F-4D97-AF65-F5344CB8AC3E}">
        <p14:creationId xmlns:p14="http://schemas.microsoft.com/office/powerpoint/2010/main" val="93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plan checklist: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</a:t>
            </a:r>
            <a:r>
              <a:rPr lang="en-US" sz="2600" dirty="0" smtClean="0">
                <a:latin typeface="Candara" panose="020E0502030303020204" pitchFamily="34" charset="0"/>
              </a:rPr>
              <a:t>cope </a:t>
            </a:r>
            <a:r>
              <a:rPr lang="en-US" sz="2600" dirty="0">
                <a:latin typeface="Candara" panose="020E0502030303020204" pitchFamily="34" charset="0"/>
              </a:rPr>
              <a:t>of the </a:t>
            </a:r>
            <a:r>
              <a:rPr lang="en-US" sz="2600" dirty="0" smtClean="0">
                <a:latin typeface="Candara" panose="020E0502030303020204" pitchFamily="34" charset="0"/>
              </a:rPr>
              <a:t>activity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Gathering relevant network infrastructure </a:t>
            </a:r>
            <a:r>
              <a:rPr lang="en-US" sz="2600" dirty="0" smtClean="0">
                <a:latin typeface="Candara" panose="020E0502030303020204" pitchFamily="34" charset="0"/>
              </a:rPr>
              <a:t>documents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Identifying the most serious threats and vulnerabilities, and the most critical </a:t>
            </a:r>
            <a:r>
              <a:rPr lang="en-US" sz="2600" dirty="0" smtClean="0">
                <a:latin typeface="Candara" panose="020E0502030303020204" pitchFamily="34" charset="0"/>
              </a:rPr>
              <a:t>assets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5431" y="5903653"/>
            <a:ext cx="3841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http://searchdisasterrecovery.techtarget.com/definition/disaster-recovery-plan</a:t>
            </a:r>
          </a:p>
        </p:txBody>
      </p:sp>
    </p:spTree>
    <p:extLst>
      <p:ext uri="{BB962C8B-B14F-4D97-AF65-F5344CB8AC3E}">
        <p14:creationId xmlns:p14="http://schemas.microsoft.com/office/powerpoint/2010/main" val="40971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Identifying current </a:t>
            </a:r>
            <a:r>
              <a:rPr lang="en-US" sz="2600" dirty="0">
                <a:latin typeface="Candara" panose="020E0502030303020204" pitchFamily="34" charset="0"/>
              </a:rPr>
              <a:t>DR </a:t>
            </a:r>
            <a:r>
              <a:rPr lang="en-US" sz="2600" dirty="0" smtClean="0">
                <a:latin typeface="Candara" panose="020E0502030303020204" pitchFamily="34" charset="0"/>
              </a:rPr>
              <a:t>strategies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Identifying </a:t>
            </a:r>
            <a:r>
              <a:rPr lang="en-US" sz="2600" dirty="0" smtClean="0">
                <a:latin typeface="Candara" panose="020E0502030303020204" pitchFamily="34" charset="0"/>
              </a:rPr>
              <a:t>emergency </a:t>
            </a:r>
            <a:r>
              <a:rPr lang="en-US" sz="2600" dirty="0">
                <a:latin typeface="Candara" panose="020E0502030303020204" pitchFamily="34" charset="0"/>
              </a:rPr>
              <a:t>response </a:t>
            </a:r>
            <a:r>
              <a:rPr lang="en-US" sz="2600" dirty="0" smtClean="0">
                <a:latin typeface="Candara" panose="020E0502030303020204" pitchFamily="34" charset="0"/>
              </a:rPr>
              <a:t>team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M</a:t>
            </a:r>
            <a:r>
              <a:rPr lang="en-US" sz="2600" dirty="0" smtClean="0">
                <a:latin typeface="Candara" panose="020E0502030303020204" pitchFamily="34" charset="0"/>
              </a:rPr>
              <a:t>anagement </a:t>
            </a:r>
            <a:r>
              <a:rPr lang="en-US" sz="2600" dirty="0">
                <a:latin typeface="Candara" panose="020E0502030303020204" pitchFamily="34" charset="0"/>
              </a:rPr>
              <a:t>review </a:t>
            </a:r>
            <a:r>
              <a:rPr lang="en-US" sz="2600" dirty="0" smtClean="0">
                <a:latin typeface="Candara" panose="020E0502030303020204" pitchFamily="34" charset="0"/>
              </a:rPr>
              <a:t>&amp; approval of DR plan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Testing the </a:t>
            </a:r>
            <a:r>
              <a:rPr lang="en-US" sz="2600" dirty="0" smtClean="0">
                <a:latin typeface="Candara" panose="020E0502030303020204" pitchFamily="34" charset="0"/>
              </a:rPr>
              <a:t>plan (drill)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Updating the </a:t>
            </a:r>
            <a:r>
              <a:rPr lang="en-US" sz="2600" dirty="0" smtClean="0">
                <a:latin typeface="Candara" panose="020E0502030303020204" pitchFamily="34" charset="0"/>
              </a:rPr>
              <a:t>plan 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Implementing a DR plan </a:t>
            </a:r>
            <a:r>
              <a:rPr lang="en-US" sz="2600" dirty="0" smtClean="0">
                <a:latin typeface="Candara" panose="020E0502030303020204" pitchFamily="34" charset="0"/>
              </a:rPr>
              <a:t>audit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Disaster Recovery (DR)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5966026"/>
            <a:ext cx="3841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http://searchdisasterrecovery.techtarget.com/definition/disaster-recovery-plan</a:t>
            </a:r>
          </a:p>
        </p:txBody>
      </p:sp>
    </p:spTree>
    <p:extLst>
      <p:ext uri="{BB962C8B-B14F-4D97-AF65-F5344CB8AC3E}">
        <p14:creationId xmlns:p14="http://schemas.microsoft.com/office/powerpoint/2010/main" val="40971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371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What Is Disaster Recovery (DR) ?</vt:lpstr>
      <vt:lpstr>What Is Disaster Recovery (DR) ?</vt:lpstr>
      <vt:lpstr>What Is Disaster Recovery (DR) ?</vt:lpstr>
      <vt:lpstr>What Is Disaster Recovery (DR) ?</vt:lpstr>
      <vt:lpstr>What Is Disaster Recovery (DR) ?</vt:lpstr>
      <vt:lpstr>What Is Disaster Recovery (DR) ?</vt:lpstr>
      <vt:lpstr>What Is Disaster Recovery (DR) ?</vt:lpstr>
      <vt:lpstr>What Is Disaster Recovery (DR) ?</vt:lpstr>
      <vt:lpstr>What Is Disaster Recovery (DR) ?</vt:lpstr>
      <vt:lpstr>What Is Disaster Recovery (DR)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545</cp:revision>
  <dcterms:modified xsi:type="dcterms:W3CDTF">2017-07-05T12:38:26Z</dcterms:modified>
</cp:coreProperties>
</file>