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22" r:id="rId5"/>
    <p:sldId id="325" r:id="rId6"/>
    <p:sldId id="323" r:id="rId7"/>
    <p:sldId id="32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ce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nis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ct-allianc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aca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owasp.org/" TargetMode="External"/><Relationship Id="rId4" Type="http://schemas.openxmlformats.org/officeDocument/2006/relationships/hyperlink" Target="http://www.isc2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isecurit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Government 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Industry &amp; sectors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International organizations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Professional associations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Academia and research organizations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Vendors and suppliers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75634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Government: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Policy making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Law enforcement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Legal system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National cyber security strategy and standards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International coordination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Computer Incident Response Team (CIRT)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04226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Industry &amp; sectors: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Financial institutions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Telecoms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Armed forces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Federal and provincial IT boards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Enterprises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Various other sectors (manufacturing, automotive, health, insurance,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5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International organizations:</a:t>
            </a:r>
            <a:endParaRPr lang="en-US" sz="2200" b="1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APCERT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www.apcert.org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European Union Agency for Network &amp; Information Security - ENISA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4"/>
              </a:rPr>
              <a:t>www.enisa.org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International organizations:</a:t>
            </a:r>
            <a:endParaRPr lang="en-US" sz="2200" b="1" dirty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ITU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IMPACT (</a:t>
            </a:r>
            <a:r>
              <a:rPr lang="en-US" sz="2600" dirty="0">
                <a:latin typeface="Candara" panose="020E0502030303020204" pitchFamily="34" charset="0"/>
                <a:cs typeface="Arial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www.impact-alliance.org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  <a:p>
            <a:pPr lvl="1"/>
            <a:endParaRPr lang="en-US" sz="22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3136" y="5152501"/>
            <a:ext cx="3720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https://www.itic.org/dotAsset/c/c/cc91d83a-e8a9-40ac-8d75-0f544ba41a71.pdf</a:t>
            </a:r>
          </a:p>
        </p:txBody>
      </p:sp>
    </p:spTree>
    <p:extLst>
      <p:ext uri="{BB962C8B-B14F-4D97-AF65-F5344CB8AC3E}">
        <p14:creationId xmlns:p14="http://schemas.microsoft.com/office/powerpoint/2010/main" val="6998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61362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Professional associations: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ISACA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isaca.org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ISC2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4"/>
              </a:rPr>
              <a:t>www.isc2.org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 OWASP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5"/>
              </a:rPr>
              <a:t>www.owasp.org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Cloud Security Alliance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Pakistan Cyber Security Association (PCSA)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9039" y="6039808"/>
            <a:ext cx="4200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http://cybersecurityventures.com/cybersecurity-associations/</a:t>
            </a:r>
          </a:p>
        </p:txBody>
      </p:sp>
    </p:spTree>
    <p:extLst>
      <p:ext uri="{BB962C8B-B14F-4D97-AF65-F5344CB8AC3E}">
        <p14:creationId xmlns:p14="http://schemas.microsoft.com/office/powerpoint/2010/main" val="32020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Academia &amp; research organizations: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Universities and research programs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SANS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www.sans.org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)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Center for Internet Security (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4"/>
              </a:rPr>
              <a:t>www.cisecurity.org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7731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 Are The Players In Information Security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3327" y="5411153"/>
            <a:ext cx="4200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http://cybersecurityventures.com/cybersecurity-associations/</a:t>
            </a:r>
          </a:p>
        </p:txBody>
      </p:sp>
      <p:sp>
        <p:nvSpPr>
          <p:cNvPr id="8" name="Content Placeholder 3"/>
          <p:cNvSpPr>
            <a:spLocks noGrp="1"/>
          </p:cNvSpPr>
          <p:nvPr/>
        </p:nvSpPr>
        <p:spPr>
          <a:xfrm>
            <a:off x="2000249" y="5094165"/>
            <a:ext cx="1000125" cy="87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END</a:t>
            </a:r>
            <a:endParaRPr lang="en-US" sz="2600" dirty="0" smtClean="0">
              <a:solidFill>
                <a:srgbClr val="FF000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9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224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Who Are The Players In Information Security ?</vt:lpstr>
      <vt:lpstr>Who Are The Players In Information Security ?</vt:lpstr>
      <vt:lpstr>Who Are The Players In Information Security ?</vt:lpstr>
      <vt:lpstr>Who Are The Players In Information Security ?</vt:lpstr>
      <vt:lpstr>Who Are The Players In Information Security ?</vt:lpstr>
      <vt:lpstr>Who Are The Players In Information Security ?</vt:lpstr>
      <vt:lpstr>Who Are The Players In Information Security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163</cp:revision>
  <dcterms:modified xsi:type="dcterms:W3CDTF">2017-05-29T07:43:19Z</dcterms:modified>
</cp:coreProperties>
</file>