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2" r:id="rId2"/>
    <p:sldId id="347" r:id="rId3"/>
    <p:sldId id="348" r:id="rId4"/>
    <p:sldId id="350" r:id="rId5"/>
    <p:sldId id="351" r:id="rId6"/>
    <p:sldId id="352" r:id="rId7"/>
    <p:sldId id="34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 considerations: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DR facility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DR drills &amp; testing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DR testing checklist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BC plan alignment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Enterprise Architecture – Part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 facility: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Location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Media circuits and backup circuits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Power and environment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IT data center design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Based on DR plan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Operations &amp; maintenance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Enterprise Architecture – Part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9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 drills &amp; testing: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Frequency and execution of DR drills as per IT policy of the org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Min twice a year and preferable quarterly for critical business </a:t>
            </a:r>
            <a:r>
              <a:rPr lang="en-US" sz="2600" dirty="0" err="1" smtClean="0">
                <a:latin typeface="Candara" panose="020E0502030303020204" pitchFamily="34" charset="0"/>
              </a:rPr>
              <a:t>reqmts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Backup testing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Enterprise Architecture – Part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8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 testing checklist: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Secure management approval and funding for the test.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Provide detailed information about the test.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Make sure the entire test team is available on the planned test date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Enterprise Architecture – Part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3665" y="5889978"/>
            <a:ext cx="3582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http://searchdisasterrecovery.techtarget.com/definition/disaster-recovery</a:t>
            </a:r>
          </a:p>
        </p:txBody>
      </p:sp>
    </p:spTree>
    <p:extLst>
      <p:ext uri="{BB962C8B-B14F-4D97-AF65-F5344CB8AC3E}">
        <p14:creationId xmlns:p14="http://schemas.microsoft.com/office/powerpoint/2010/main" val="2890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 testing checklist …: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Ensure </a:t>
            </a:r>
            <a:r>
              <a:rPr lang="en-US" sz="2600" dirty="0">
                <a:latin typeface="Candara" panose="020E0502030303020204" pitchFamily="34" charset="0"/>
              </a:rPr>
              <a:t>your test does not conflict with other scheduled tests or activities.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Confirm test scripts are correct.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Verify that the test environment is ready.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Schedule a dry run of the test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Enterprise Architecture – Part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3665" y="5930922"/>
            <a:ext cx="3582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http://searchdisasterrecovery.techtarget.com/definition/disaster-recovery</a:t>
            </a:r>
          </a:p>
        </p:txBody>
      </p:sp>
    </p:spTree>
    <p:extLst>
      <p:ext uri="{BB962C8B-B14F-4D97-AF65-F5344CB8AC3E}">
        <p14:creationId xmlns:p14="http://schemas.microsoft.com/office/powerpoint/2010/main" val="16035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 testing checklist…: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Be </a:t>
            </a:r>
            <a:r>
              <a:rPr lang="en-US" sz="2600" dirty="0">
                <a:latin typeface="Candara" panose="020E0502030303020204" pitchFamily="34" charset="0"/>
              </a:rPr>
              <a:t>ready to halt the test if needed.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Have a scribe take notes.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Complete an after-action report about what worked and what failed.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Use the </a:t>
            </a:r>
            <a:r>
              <a:rPr lang="en-US" sz="2600" dirty="0" smtClean="0">
                <a:latin typeface="Candara" panose="020E0502030303020204" pitchFamily="34" charset="0"/>
              </a:rPr>
              <a:t>test results to </a:t>
            </a:r>
            <a:r>
              <a:rPr lang="en-US" sz="2600" dirty="0">
                <a:latin typeface="Candara" panose="020E0502030303020204" pitchFamily="34" charset="0"/>
              </a:rPr>
              <a:t>update </a:t>
            </a:r>
            <a:r>
              <a:rPr lang="en-US" sz="2600" dirty="0" smtClean="0">
                <a:latin typeface="Candara" panose="020E0502030303020204" pitchFamily="34" charset="0"/>
              </a:rPr>
              <a:t>DR plan</a:t>
            </a:r>
            <a:endParaRPr lang="en-US" sz="2600" dirty="0">
              <a:latin typeface="Candara" panose="020E0502030303020204" pitchFamily="34" charset="0"/>
            </a:endParaRPr>
          </a:p>
          <a:p>
            <a:pPr lvl="2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Enterprise Architecture – Part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3665" y="5917274"/>
            <a:ext cx="3582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http://searchdisasterrecovery.techtarget.com/definition/disaster-recovery</a:t>
            </a:r>
          </a:p>
        </p:txBody>
      </p:sp>
    </p:spTree>
    <p:extLst>
      <p:ext uri="{BB962C8B-B14F-4D97-AF65-F5344CB8AC3E}">
        <p14:creationId xmlns:p14="http://schemas.microsoft.com/office/powerpoint/2010/main" val="16035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BC plan alignment: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DR is under IT ownership, whereas BC is under business operations ownership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DR is part of overall BC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Both plans must integrate and align seamlessly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 In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Enterprise Architecture – Part 2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8326</TotalTime>
  <Words>282</Words>
  <Application>Microsoft Office PowerPoint</Application>
  <PresentationFormat>On-screen Show (4:3)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DR In Enterprise Architecture – Part 2</vt:lpstr>
      <vt:lpstr>DR In Enterprise Architecture – Part 2</vt:lpstr>
      <vt:lpstr>DR In Enterprise Architecture – Part 2</vt:lpstr>
      <vt:lpstr>DR In Enterprise Architecture – Part 2</vt:lpstr>
      <vt:lpstr>DR In Enterprise Architecture – Part 2</vt:lpstr>
      <vt:lpstr>DR In Enterprise Architecture – Part 2</vt:lpstr>
      <vt:lpstr>DR In Enterprise Architecture – Part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567</cp:revision>
  <dcterms:modified xsi:type="dcterms:W3CDTF">2017-07-05T12:45:05Z</dcterms:modified>
</cp:coreProperties>
</file>