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43" r:id="rId3"/>
    <p:sldId id="344" r:id="rId4"/>
    <p:sldId id="345" r:id="rId5"/>
    <p:sldId id="346" r:id="rId6"/>
    <p:sldId id="34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246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60A8B-3968-40A0-873F-D48EA1B82665}" type="doc">
      <dgm:prSet loTypeId="urn:microsoft.com/office/officeart/2005/8/layout/cycle3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931058-759A-4EE9-801F-2646125E858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1. Planning</a:t>
          </a:r>
          <a:endParaRPr lang="en-US" sz="1800" dirty="0">
            <a:solidFill>
              <a:schemeClr val="tx1"/>
            </a:solidFill>
          </a:endParaRPr>
        </a:p>
      </dgm:t>
    </dgm:pt>
    <dgm:pt modelId="{F4DFD372-31AF-48C2-BF88-6B25B609430D}" type="parTrans" cxnId="{E464A17C-0D1A-4622-8C9D-C518C7718D0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DC1E184-56C9-4E06-A095-F10097726B47}" type="sibTrans" cxnId="{E464A17C-0D1A-4622-8C9D-C518C7718D0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5CB34EE-6101-4FCA-881D-B63C0110BF82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2. Procurement</a:t>
          </a:r>
          <a:endParaRPr lang="en-US" sz="1800" dirty="0">
            <a:solidFill>
              <a:schemeClr val="tx1"/>
            </a:solidFill>
          </a:endParaRPr>
        </a:p>
      </dgm:t>
    </dgm:pt>
    <dgm:pt modelId="{A65A604B-3AC0-4244-8BCC-10C9EA794C34}" type="parTrans" cxnId="{E8FA203B-2035-4D06-B1B7-4B991D85A19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078ECEC-EDA1-454C-B5E6-D7C657FE1CAC}" type="sibTrans" cxnId="{E8FA203B-2035-4D06-B1B7-4B991D85A19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8CBFDF6-2437-4312-B99A-EB601D6738D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3. Installation</a:t>
          </a:r>
          <a:endParaRPr lang="en-US" sz="1800" dirty="0">
            <a:solidFill>
              <a:schemeClr val="tx1"/>
            </a:solidFill>
          </a:endParaRPr>
        </a:p>
      </dgm:t>
    </dgm:pt>
    <dgm:pt modelId="{B52D53AD-498C-458D-8B2D-611A19B62A2B}" type="parTrans" cxnId="{54FEC0CE-8020-4520-871A-471EB5BF227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16A6585-CE8A-4D1D-8602-3F25CF8D932E}" type="sibTrans" cxnId="{54FEC0CE-8020-4520-871A-471EB5BF227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C202934-3C22-4671-87C2-1BED7E905BD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4. Secure</a:t>
          </a:r>
          <a:endParaRPr lang="en-US" sz="1800" dirty="0">
            <a:solidFill>
              <a:schemeClr val="tx1"/>
            </a:solidFill>
          </a:endParaRPr>
        </a:p>
      </dgm:t>
    </dgm:pt>
    <dgm:pt modelId="{9B75E22D-6509-4021-BFA2-BA479D59C4A7}" type="parTrans" cxnId="{85BE9C7F-81E3-4DC1-8956-268DA81D0D1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4030B26-5BF2-43F5-92F1-950F6FF70161}" type="sibTrans" cxnId="{85BE9C7F-81E3-4DC1-8956-268DA81D0D1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6545FCF-E93A-4F3F-A298-031F45691D6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5. Acceptance</a:t>
          </a:r>
          <a:endParaRPr lang="en-US" sz="1800" dirty="0">
            <a:solidFill>
              <a:schemeClr val="tx1"/>
            </a:solidFill>
          </a:endParaRPr>
        </a:p>
      </dgm:t>
    </dgm:pt>
    <dgm:pt modelId="{324D989E-746B-4C99-BC49-B32F93CC43F8}" type="parTrans" cxnId="{43C9D024-9CBA-44F9-8E7C-9D790A1AEE4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D3CEDE2-F1BA-4EB4-8796-9F5663128633}" type="sibTrans" cxnId="{43C9D024-9CBA-44F9-8E7C-9D790A1AEE4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57200B6-921D-4B7C-98E5-866C23F4BB89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6. Support &amp;  Maintain </a:t>
          </a:r>
          <a:endParaRPr lang="en-US" sz="1800" dirty="0">
            <a:solidFill>
              <a:schemeClr val="tx1"/>
            </a:solidFill>
          </a:endParaRPr>
        </a:p>
      </dgm:t>
    </dgm:pt>
    <dgm:pt modelId="{010F2704-B1B2-40BD-82D4-D6BD37592D6C}" type="parTrans" cxnId="{6F347C77-BEF0-4429-83AB-763817C8206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AAF631E-8F6C-4B46-8A9B-1E8C4D4A38B8}" type="sibTrans" cxnId="{6F347C77-BEF0-4429-83AB-763817C8206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98892C7-174A-4C9D-8FE4-64159B0311DD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7. Retirement &amp; Disposal</a:t>
          </a:r>
          <a:endParaRPr lang="en-US" sz="1800" dirty="0">
            <a:solidFill>
              <a:schemeClr val="tx1"/>
            </a:solidFill>
          </a:endParaRPr>
        </a:p>
      </dgm:t>
    </dgm:pt>
    <dgm:pt modelId="{7D9C4F34-08AA-47AB-9FF1-210A70CCE3B9}" type="parTrans" cxnId="{395492AE-75E4-4035-B4C4-5F38A44F2E3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921858E-3030-4BDE-A7AA-A83D7577DBDC}" type="sibTrans" cxnId="{395492AE-75E4-4035-B4C4-5F38A44F2E3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3C259ED-55B0-44B6-A47C-1C8AA97DB287}" type="pres">
      <dgm:prSet presAssocID="{B6B60A8B-3968-40A0-873F-D48EA1B826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B545BC-E1A5-466E-AF1E-EF108194A16E}" type="pres">
      <dgm:prSet presAssocID="{B6B60A8B-3968-40A0-873F-D48EA1B82665}" presName="cycle" presStyleCnt="0"/>
      <dgm:spPr/>
    </dgm:pt>
    <dgm:pt modelId="{1093F610-E8AC-4285-B141-9CCF34888504}" type="pres">
      <dgm:prSet presAssocID="{07931058-759A-4EE9-801F-2646125E858D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9D5D-A67B-49E2-8FA9-BBBCAF9F7E3E}" type="pres">
      <dgm:prSet presAssocID="{9DC1E184-56C9-4E06-A095-F10097726B4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8E59F20-34E3-405D-81C4-7B5383F2F254}" type="pres">
      <dgm:prSet presAssocID="{E5CB34EE-6101-4FCA-881D-B63C0110BF82}" presName="nodeFollowingNodes" presStyleLbl="node1" presStyleIdx="1" presStyleCnt="7" custScaleX="139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42564-766A-47F3-A3D7-E6542B5675CC}" type="pres">
      <dgm:prSet presAssocID="{A8CBFDF6-2437-4312-B99A-EB601D6738DD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A0605-2954-49F2-AB7F-99D7E17CF0BA}" type="pres">
      <dgm:prSet presAssocID="{5C202934-3C22-4671-87C2-1BED7E905BDC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56584-D79C-4BD1-8DA3-D51D659597B1}" type="pres">
      <dgm:prSet presAssocID="{06545FCF-E93A-4F3F-A298-031F45691D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5883D-F643-46D9-84D1-59736B670326}" type="pres">
      <dgm:prSet presAssocID="{057200B6-921D-4B7C-98E5-866C23F4BB89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7B582-FE84-4695-8346-37C33B6E141C}" type="pres">
      <dgm:prSet presAssocID="{498892C7-174A-4C9D-8FE4-64159B0311DD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E22EC2-1D60-4860-AD3D-53B0A7E5557A}" type="presOf" srcId="{9DC1E184-56C9-4E06-A095-F10097726B47}" destId="{98469D5D-A67B-49E2-8FA9-BBBCAF9F7E3E}" srcOrd="0" destOrd="0" presId="urn:microsoft.com/office/officeart/2005/8/layout/cycle3"/>
    <dgm:cxn modelId="{E6DF117D-6428-4126-A633-CA986237BD3E}" type="presOf" srcId="{B6B60A8B-3968-40A0-873F-D48EA1B82665}" destId="{93C259ED-55B0-44B6-A47C-1C8AA97DB287}" srcOrd="0" destOrd="0" presId="urn:microsoft.com/office/officeart/2005/8/layout/cycle3"/>
    <dgm:cxn modelId="{606A2C33-E067-4EA5-89DE-9B0BADF1EA23}" type="presOf" srcId="{057200B6-921D-4B7C-98E5-866C23F4BB89}" destId="{18D5883D-F643-46D9-84D1-59736B670326}" srcOrd="0" destOrd="0" presId="urn:microsoft.com/office/officeart/2005/8/layout/cycle3"/>
    <dgm:cxn modelId="{6F347C77-BEF0-4429-83AB-763817C82064}" srcId="{B6B60A8B-3968-40A0-873F-D48EA1B82665}" destId="{057200B6-921D-4B7C-98E5-866C23F4BB89}" srcOrd="5" destOrd="0" parTransId="{010F2704-B1B2-40BD-82D4-D6BD37592D6C}" sibTransId="{0AAF631E-8F6C-4B46-8A9B-1E8C4D4A38B8}"/>
    <dgm:cxn modelId="{97482490-FD9E-4340-9826-2F2F248ED49E}" type="presOf" srcId="{A8CBFDF6-2437-4312-B99A-EB601D6738DD}" destId="{86E42564-766A-47F3-A3D7-E6542B5675CC}" srcOrd="0" destOrd="0" presId="urn:microsoft.com/office/officeart/2005/8/layout/cycle3"/>
    <dgm:cxn modelId="{E464A17C-0D1A-4622-8C9D-C518C7718D00}" srcId="{B6B60A8B-3968-40A0-873F-D48EA1B82665}" destId="{07931058-759A-4EE9-801F-2646125E858D}" srcOrd="0" destOrd="0" parTransId="{F4DFD372-31AF-48C2-BF88-6B25B609430D}" sibTransId="{9DC1E184-56C9-4E06-A095-F10097726B47}"/>
    <dgm:cxn modelId="{43C9D024-9CBA-44F9-8E7C-9D790A1AEE46}" srcId="{B6B60A8B-3968-40A0-873F-D48EA1B82665}" destId="{06545FCF-E93A-4F3F-A298-031F45691D6A}" srcOrd="4" destOrd="0" parTransId="{324D989E-746B-4C99-BC49-B32F93CC43F8}" sibTransId="{9D3CEDE2-F1BA-4EB4-8796-9F5663128633}"/>
    <dgm:cxn modelId="{810E6ADA-0799-44A7-8BA5-F19F4E67DCC9}" type="presOf" srcId="{498892C7-174A-4C9D-8FE4-64159B0311DD}" destId="{B567B582-FE84-4695-8346-37C33B6E141C}" srcOrd="0" destOrd="0" presId="urn:microsoft.com/office/officeart/2005/8/layout/cycle3"/>
    <dgm:cxn modelId="{395492AE-75E4-4035-B4C4-5F38A44F2E3C}" srcId="{B6B60A8B-3968-40A0-873F-D48EA1B82665}" destId="{498892C7-174A-4C9D-8FE4-64159B0311DD}" srcOrd="6" destOrd="0" parTransId="{7D9C4F34-08AA-47AB-9FF1-210A70CCE3B9}" sibTransId="{2921858E-3030-4BDE-A7AA-A83D7577DBDC}"/>
    <dgm:cxn modelId="{115F59DA-896A-44C2-B1A9-57D5100C4CF5}" type="presOf" srcId="{06545FCF-E93A-4F3F-A298-031F45691D6A}" destId="{ACF56584-D79C-4BD1-8DA3-D51D659597B1}" srcOrd="0" destOrd="0" presId="urn:microsoft.com/office/officeart/2005/8/layout/cycle3"/>
    <dgm:cxn modelId="{85BE9C7F-81E3-4DC1-8956-268DA81D0D13}" srcId="{B6B60A8B-3968-40A0-873F-D48EA1B82665}" destId="{5C202934-3C22-4671-87C2-1BED7E905BDC}" srcOrd="3" destOrd="0" parTransId="{9B75E22D-6509-4021-BFA2-BA479D59C4A7}" sibTransId="{B4030B26-5BF2-43F5-92F1-950F6FF70161}"/>
    <dgm:cxn modelId="{9DA0FF00-43D9-46C1-91CA-B63F71179760}" type="presOf" srcId="{07931058-759A-4EE9-801F-2646125E858D}" destId="{1093F610-E8AC-4285-B141-9CCF34888504}" srcOrd="0" destOrd="0" presId="urn:microsoft.com/office/officeart/2005/8/layout/cycle3"/>
    <dgm:cxn modelId="{54FEC0CE-8020-4520-871A-471EB5BF227A}" srcId="{B6B60A8B-3968-40A0-873F-D48EA1B82665}" destId="{A8CBFDF6-2437-4312-B99A-EB601D6738DD}" srcOrd="2" destOrd="0" parTransId="{B52D53AD-498C-458D-8B2D-611A19B62A2B}" sibTransId="{116A6585-CE8A-4D1D-8602-3F25CF8D932E}"/>
    <dgm:cxn modelId="{FEA350CB-C306-4AB0-B3FD-BC1D652E0510}" type="presOf" srcId="{5C202934-3C22-4671-87C2-1BED7E905BDC}" destId="{3A9A0605-2954-49F2-AB7F-99D7E17CF0BA}" srcOrd="0" destOrd="0" presId="urn:microsoft.com/office/officeart/2005/8/layout/cycle3"/>
    <dgm:cxn modelId="{85880434-5E37-4E2F-B48D-4B83D0BC77CC}" type="presOf" srcId="{E5CB34EE-6101-4FCA-881D-B63C0110BF82}" destId="{48E59F20-34E3-405D-81C4-7B5383F2F254}" srcOrd="0" destOrd="0" presId="urn:microsoft.com/office/officeart/2005/8/layout/cycle3"/>
    <dgm:cxn modelId="{E8FA203B-2035-4D06-B1B7-4B991D85A196}" srcId="{B6B60A8B-3968-40A0-873F-D48EA1B82665}" destId="{E5CB34EE-6101-4FCA-881D-B63C0110BF82}" srcOrd="1" destOrd="0" parTransId="{A65A604B-3AC0-4244-8BCC-10C9EA794C34}" sibTransId="{E078ECEC-EDA1-454C-B5E6-D7C657FE1CAC}"/>
    <dgm:cxn modelId="{B47A8DC3-A3F0-45BB-A52A-8E45BDF17ABD}" type="presParOf" srcId="{93C259ED-55B0-44B6-A47C-1C8AA97DB287}" destId="{13B545BC-E1A5-466E-AF1E-EF108194A16E}" srcOrd="0" destOrd="0" presId="urn:microsoft.com/office/officeart/2005/8/layout/cycle3"/>
    <dgm:cxn modelId="{3AD283CB-F1DF-43CB-9D14-03C6632B315C}" type="presParOf" srcId="{13B545BC-E1A5-466E-AF1E-EF108194A16E}" destId="{1093F610-E8AC-4285-B141-9CCF34888504}" srcOrd="0" destOrd="0" presId="urn:microsoft.com/office/officeart/2005/8/layout/cycle3"/>
    <dgm:cxn modelId="{EE875B80-A34F-4533-BE6C-EADC1EEE94C3}" type="presParOf" srcId="{13B545BC-E1A5-466E-AF1E-EF108194A16E}" destId="{98469D5D-A67B-49E2-8FA9-BBBCAF9F7E3E}" srcOrd="1" destOrd="0" presId="urn:microsoft.com/office/officeart/2005/8/layout/cycle3"/>
    <dgm:cxn modelId="{E7A43651-0A32-4C80-A3AA-ECEF7E5520C5}" type="presParOf" srcId="{13B545BC-E1A5-466E-AF1E-EF108194A16E}" destId="{48E59F20-34E3-405D-81C4-7B5383F2F254}" srcOrd="2" destOrd="0" presId="urn:microsoft.com/office/officeart/2005/8/layout/cycle3"/>
    <dgm:cxn modelId="{8ADE839F-9E40-4BF6-81AE-E7F574EA25B9}" type="presParOf" srcId="{13B545BC-E1A5-466E-AF1E-EF108194A16E}" destId="{86E42564-766A-47F3-A3D7-E6542B5675CC}" srcOrd="3" destOrd="0" presId="urn:microsoft.com/office/officeart/2005/8/layout/cycle3"/>
    <dgm:cxn modelId="{161038FF-5311-420B-ABC6-F09C43E1C3AE}" type="presParOf" srcId="{13B545BC-E1A5-466E-AF1E-EF108194A16E}" destId="{3A9A0605-2954-49F2-AB7F-99D7E17CF0BA}" srcOrd="4" destOrd="0" presId="urn:microsoft.com/office/officeart/2005/8/layout/cycle3"/>
    <dgm:cxn modelId="{CD86751C-ADB5-4763-8320-02FEB5737EED}" type="presParOf" srcId="{13B545BC-E1A5-466E-AF1E-EF108194A16E}" destId="{ACF56584-D79C-4BD1-8DA3-D51D659597B1}" srcOrd="5" destOrd="0" presId="urn:microsoft.com/office/officeart/2005/8/layout/cycle3"/>
    <dgm:cxn modelId="{869CCC3D-D35C-484A-B5C4-F7B33C6AD65D}" type="presParOf" srcId="{13B545BC-E1A5-466E-AF1E-EF108194A16E}" destId="{18D5883D-F643-46D9-84D1-59736B670326}" srcOrd="6" destOrd="0" presId="urn:microsoft.com/office/officeart/2005/8/layout/cycle3"/>
    <dgm:cxn modelId="{F46AF70C-CA12-4168-8FBD-4D224CE16C96}" type="presParOf" srcId="{13B545BC-E1A5-466E-AF1E-EF108194A16E}" destId="{B567B582-FE84-4695-8346-37C33B6E141C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B60A8B-3968-40A0-873F-D48EA1B82665}" type="doc">
      <dgm:prSet loTypeId="urn:microsoft.com/office/officeart/2005/8/layout/cycle3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931058-759A-4EE9-801F-2646125E858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1. Planning</a:t>
          </a:r>
          <a:endParaRPr lang="en-US" sz="1800" dirty="0">
            <a:solidFill>
              <a:schemeClr val="tx1"/>
            </a:solidFill>
          </a:endParaRPr>
        </a:p>
      </dgm:t>
    </dgm:pt>
    <dgm:pt modelId="{F4DFD372-31AF-48C2-BF88-6B25B609430D}" type="parTrans" cxnId="{E464A17C-0D1A-4622-8C9D-C518C7718D0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DC1E184-56C9-4E06-A095-F10097726B47}" type="sibTrans" cxnId="{E464A17C-0D1A-4622-8C9D-C518C7718D0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5CB34EE-6101-4FCA-881D-B63C0110BF82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2. Procurement</a:t>
          </a:r>
          <a:endParaRPr lang="en-US" sz="1800" dirty="0">
            <a:solidFill>
              <a:schemeClr val="tx1"/>
            </a:solidFill>
          </a:endParaRPr>
        </a:p>
      </dgm:t>
    </dgm:pt>
    <dgm:pt modelId="{A65A604B-3AC0-4244-8BCC-10C9EA794C34}" type="parTrans" cxnId="{E8FA203B-2035-4D06-B1B7-4B991D85A19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078ECEC-EDA1-454C-B5E6-D7C657FE1CAC}" type="sibTrans" cxnId="{E8FA203B-2035-4D06-B1B7-4B991D85A19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8CBFDF6-2437-4312-B99A-EB601D6738D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3. Installation</a:t>
          </a:r>
          <a:endParaRPr lang="en-US" sz="1800" dirty="0">
            <a:solidFill>
              <a:schemeClr val="tx1"/>
            </a:solidFill>
          </a:endParaRPr>
        </a:p>
      </dgm:t>
    </dgm:pt>
    <dgm:pt modelId="{B52D53AD-498C-458D-8B2D-611A19B62A2B}" type="parTrans" cxnId="{54FEC0CE-8020-4520-871A-471EB5BF227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16A6585-CE8A-4D1D-8602-3F25CF8D932E}" type="sibTrans" cxnId="{54FEC0CE-8020-4520-871A-471EB5BF227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C202934-3C22-4671-87C2-1BED7E905BDC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4. Secure</a:t>
          </a:r>
          <a:endParaRPr lang="en-US" sz="1800" dirty="0">
            <a:solidFill>
              <a:schemeClr val="tx1"/>
            </a:solidFill>
          </a:endParaRPr>
        </a:p>
      </dgm:t>
    </dgm:pt>
    <dgm:pt modelId="{9B75E22D-6509-4021-BFA2-BA479D59C4A7}" type="parTrans" cxnId="{85BE9C7F-81E3-4DC1-8956-268DA81D0D1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4030B26-5BF2-43F5-92F1-950F6FF70161}" type="sibTrans" cxnId="{85BE9C7F-81E3-4DC1-8956-268DA81D0D1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6545FCF-E93A-4F3F-A298-031F45691D6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5. Acceptance</a:t>
          </a:r>
          <a:endParaRPr lang="en-US" sz="1800" dirty="0">
            <a:solidFill>
              <a:schemeClr val="tx1"/>
            </a:solidFill>
          </a:endParaRPr>
        </a:p>
      </dgm:t>
    </dgm:pt>
    <dgm:pt modelId="{324D989E-746B-4C99-BC49-B32F93CC43F8}" type="parTrans" cxnId="{43C9D024-9CBA-44F9-8E7C-9D790A1AEE4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D3CEDE2-F1BA-4EB4-8796-9F5663128633}" type="sibTrans" cxnId="{43C9D024-9CBA-44F9-8E7C-9D790A1AEE4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57200B6-921D-4B7C-98E5-866C23F4BB89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6. Support &amp;  Maintain </a:t>
          </a:r>
          <a:endParaRPr lang="en-US" sz="1800" dirty="0">
            <a:solidFill>
              <a:schemeClr val="tx1"/>
            </a:solidFill>
          </a:endParaRPr>
        </a:p>
      </dgm:t>
    </dgm:pt>
    <dgm:pt modelId="{010F2704-B1B2-40BD-82D4-D6BD37592D6C}" type="parTrans" cxnId="{6F347C77-BEF0-4429-83AB-763817C8206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AAF631E-8F6C-4B46-8A9B-1E8C4D4A38B8}" type="sibTrans" cxnId="{6F347C77-BEF0-4429-83AB-763817C8206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98892C7-174A-4C9D-8FE4-64159B0311DD}">
      <dgm:prSet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7. Retirement &amp; Disposal</a:t>
          </a:r>
          <a:endParaRPr lang="en-US" sz="1800" dirty="0">
            <a:solidFill>
              <a:schemeClr val="tx1"/>
            </a:solidFill>
          </a:endParaRPr>
        </a:p>
      </dgm:t>
    </dgm:pt>
    <dgm:pt modelId="{7D9C4F34-08AA-47AB-9FF1-210A70CCE3B9}" type="parTrans" cxnId="{395492AE-75E4-4035-B4C4-5F38A44F2E3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921858E-3030-4BDE-A7AA-A83D7577DBDC}" type="sibTrans" cxnId="{395492AE-75E4-4035-B4C4-5F38A44F2E3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3C259ED-55B0-44B6-A47C-1C8AA97DB287}" type="pres">
      <dgm:prSet presAssocID="{B6B60A8B-3968-40A0-873F-D48EA1B826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B545BC-E1A5-466E-AF1E-EF108194A16E}" type="pres">
      <dgm:prSet presAssocID="{B6B60A8B-3968-40A0-873F-D48EA1B82665}" presName="cycle" presStyleCnt="0"/>
      <dgm:spPr/>
    </dgm:pt>
    <dgm:pt modelId="{1093F610-E8AC-4285-B141-9CCF34888504}" type="pres">
      <dgm:prSet presAssocID="{07931058-759A-4EE9-801F-2646125E858D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69D5D-A67B-49E2-8FA9-BBBCAF9F7E3E}" type="pres">
      <dgm:prSet presAssocID="{9DC1E184-56C9-4E06-A095-F10097726B4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8E59F20-34E3-405D-81C4-7B5383F2F254}" type="pres">
      <dgm:prSet presAssocID="{E5CB34EE-6101-4FCA-881D-B63C0110BF82}" presName="nodeFollowingNodes" presStyleLbl="node1" presStyleIdx="1" presStyleCnt="7" custScaleX="128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42564-766A-47F3-A3D7-E6542B5675CC}" type="pres">
      <dgm:prSet presAssocID="{A8CBFDF6-2437-4312-B99A-EB601D6738DD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A0605-2954-49F2-AB7F-99D7E17CF0BA}" type="pres">
      <dgm:prSet presAssocID="{5C202934-3C22-4671-87C2-1BED7E905BDC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56584-D79C-4BD1-8DA3-D51D659597B1}" type="pres">
      <dgm:prSet presAssocID="{06545FCF-E93A-4F3F-A298-031F45691D6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5883D-F643-46D9-84D1-59736B670326}" type="pres">
      <dgm:prSet presAssocID="{057200B6-921D-4B7C-98E5-866C23F4BB89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7B582-FE84-4695-8346-37C33B6E141C}" type="pres">
      <dgm:prSet presAssocID="{498892C7-174A-4C9D-8FE4-64159B0311DD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488D8-30D2-4B3B-83C1-27FF3FF24726}" type="presOf" srcId="{A8CBFDF6-2437-4312-B99A-EB601D6738DD}" destId="{86E42564-766A-47F3-A3D7-E6542B5675CC}" srcOrd="0" destOrd="0" presId="urn:microsoft.com/office/officeart/2005/8/layout/cycle3"/>
    <dgm:cxn modelId="{1B0D2E5C-659F-4B94-9C8E-27C255ED36D2}" type="presOf" srcId="{E5CB34EE-6101-4FCA-881D-B63C0110BF82}" destId="{48E59F20-34E3-405D-81C4-7B5383F2F254}" srcOrd="0" destOrd="0" presId="urn:microsoft.com/office/officeart/2005/8/layout/cycle3"/>
    <dgm:cxn modelId="{6F347C77-BEF0-4429-83AB-763817C82064}" srcId="{B6B60A8B-3968-40A0-873F-D48EA1B82665}" destId="{057200B6-921D-4B7C-98E5-866C23F4BB89}" srcOrd="5" destOrd="0" parTransId="{010F2704-B1B2-40BD-82D4-D6BD37592D6C}" sibTransId="{0AAF631E-8F6C-4B46-8A9B-1E8C4D4A38B8}"/>
    <dgm:cxn modelId="{91D0157B-6D2E-4C13-AD40-429E43EF838E}" type="presOf" srcId="{B6B60A8B-3968-40A0-873F-D48EA1B82665}" destId="{93C259ED-55B0-44B6-A47C-1C8AA97DB287}" srcOrd="0" destOrd="0" presId="urn:microsoft.com/office/officeart/2005/8/layout/cycle3"/>
    <dgm:cxn modelId="{E464A17C-0D1A-4622-8C9D-C518C7718D00}" srcId="{B6B60A8B-3968-40A0-873F-D48EA1B82665}" destId="{07931058-759A-4EE9-801F-2646125E858D}" srcOrd="0" destOrd="0" parTransId="{F4DFD372-31AF-48C2-BF88-6B25B609430D}" sibTransId="{9DC1E184-56C9-4E06-A095-F10097726B47}"/>
    <dgm:cxn modelId="{BD333282-87AA-4B80-ACB3-EC42F1DA962B}" type="presOf" srcId="{057200B6-921D-4B7C-98E5-866C23F4BB89}" destId="{18D5883D-F643-46D9-84D1-59736B670326}" srcOrd="0" destOrd="0" presId="urn:microsoft.com/office/officeart/2005/8/layout/cycle3"/>
    <dgm:cxn modelId="{43C9D024-9CBA-44F9-8E7C-9D790A1AEE46}" srcId="{B6B60A8B-3968-40A0-873F-D48EA1B82665}" destId="{06545FCF-E93A-4F3F-A298-031F45691D6A}" srcOrd="4" destOrd="0" parTransId="{324D989E-746B-4C99-BC49-B32F93CC43F8}" sibTransId="{9D3CEDE2-F1BA-4EB4-8796-9F5663128633}"/>
    <dgm:cxn modelId="{395492AE-75E4-4035-B4C4-5F38A44F2E3C}" srcId="{B6B60A8B-3968-40A0-873F-D48EA1B82665}" destId="{498892C7-174A-4C9D-8FE4-64159B0311DD}" srcOrd="6" destOrd="0" parTransId="{7D9C4F34-08AA-47AB-9FF1-210A70CCE3B9}" sibTransId="{2921858E-3030-4BDE-A7AA-A83D7577DBDC}"/>
    <dgm:cxn modelId="{A992D15B-8AA8-4190-A204-FECCD367D316}" type="presOf" srcId="{06545FCF-E93A-4F3F-A298-031F45691D6A}" destId="{ACF56584-D79C-4BD1-8DA3-D51D659597B1}" srcOrd="0" destOrd="0" presId="urn:microsoft.com/office/officeart/2005/8/layout/cycle3"/>
    <dgm:cxn modelId="{9B2B9996-DC0A-4EEA-B162-88FD07BEBA84}" type="presOf" srcId="{9DC1E184-56C9-4E06-A095-F10097726B47}" destId="{98469D5D-A67B-49E2-8FA9-BBBCAF9F7E3E}" srcOrd="0" destOrd="0" presId="urn:microsoft.com/office/officeart/2005/8/layout/cycle3"/>
    <dgm:cxn modelId="{99D666FC-56E7-49B6-8364-A3F179AB4814}" type="presOf" srcId="{498892C7-174A-4C9D-8FE4-64159B0311DD}" destId="{B567B582-FE84-4695-8346-37C33B6E141C}" srcOrd="0" destOrd="0" presId="urn:microsoft.com/office/officeart/2005/8/layout/cycle3"/>
    <dgm:cxn modelId="{85BE9C7F-81E3-4DC1-8956-268DA81D0D13}" srcId="{B6B60A8B-3968-40A0-873F-D48EA1B82665}" destId="{5C202934-3C22-4671-87C2-1BED7E905BDC}" srcOrd="3" destOrd="0" parTransId="{9B75E22D-6509-4021-BFA2-BA479D59C4A7}" sibTransId="{B4030B26-5BF2-43F5-92F1-950F6FF70161}"/>
    <dgm:cxn modelId="{54FEC0CE-8020-4520-871A-471EB5BF227A}" srcId="{B6B60A8B-3968-40A0-873F-D48EA1B82665}" destId="{A8CBFDF6-2437-4312-B99A-EB601D6738DD}" srcOrd="2" destOrd="0" parTransId="{B52D53AD-498C-458D-8B2D-611A19B62A2B}" sibTransId="{116A6585-CE8A-4D1D-8602-3F25CF8D932E}"/>
    <dgm:cxn modelId="{23452622-BE4B-4001-97E6-24E5A0F83BED}" type="presOf" srcId="{5C202934-3C22-4671-87C2-1BED7E905BDC}" destId="{3A9A0605-2954-49F2-AB7F-99D7E17CF0BA}" srcOrd="0" destOrd="0" presId="urn:microsoft.com/office/officeart/2005/8/layout/cycle3"/>
    <dgm:cxn modelId="{E8FA203B-2035-4D06-B1B7-4B991D85A196}" srcId="{B6B60A8B-3968-40A0-873F-D48EA1B82665}" destId="{E5CB34EE-6101-4FCA-881D-B63C0110BF82}" srcOrd="1" destOrd="0" parTransId="{A65A604B-3AC0-4244-8BCC-10C9EA794C34}" sibTransId="{E078ECEC-EDA1-454C-B5E6-D7C657FE1CAC}"/>
    <dgm:cxn modelId="{F0D0D406-8319-45EE-94BC-17A22D6CB965}" type="presOf" srcId="{07931058-759A-4EE9-801F-2646125E858D}" destId="{1093F610-E8AC-4285-B141-9CCF34888504}" srcOrd="0" destOrd="0" presId="urn:microsoft.com/office/officeart/2005/8/layout/cycle3"/>
    <dgm:cxn modelId="{53F2357D-CD89-453C-AD03-46BFCA98F86D}" type="presParOf" srcId="{93C259ED-55B0-44B6-A47C-1C8AA97DB287}" destId="{13B545BC-E1A5-466E-AF1E-EF108194A16E}" srcOrd="0" destOrd="0" presId="urn:microsoft.com/office/officeart/2005/8/layout/cycle3"/>
    <dgm:cxn modelId="{3C47D851-B741-45D5-B88B-5E736FE8D2F5}" type="presParOf" srcId="{13B545BC-E1A5-466E-AF1E-EF108194A16E}" destId="{1093F610-E8AC-4285-B141-9CCF34888504}" srcOrd="0" destOrd="0" presId="urn:microsoft.com/office/officeart/2005/8/layout/cycle3"/>
    <dgm:cxn modelId="{73724A07-BC54-4208-AC81-11743D020D55}" type="presParOf" srcId="{13B545BC-E1A5-466E-AF1E-EF108194A16E}" destId="{98469D5D-A67B-49E2-8FA9-BBBCAF9F7E3E}" srcOrd="1" destOrd="0" presId="urn:microsoft.com/office/officeart/2005/8/layout/cycle3"/>
    <dgm:cxn modelId="{BC392719-B7DF-4C45-8E3E-A43A2AEB3019}" type="presParOf" srcId="{13B545BC-E1A5-466E-AF1E-EF108194A16E}" destId="{48E59F20-34E3-405D-81C4-7B5383F2F254}" srcOrd="2" destOrd="0" presId="urn:microsoft.com/office/officeart/2005/8/layout/cycle3"/>
    <dgm:cxn modelId="{B8D92DEA-3DE3-4B21-B3F8-5622BD632582}" type="presParOf" srcId="{13B545BC-E1A5-466E-AF1E-EF108194A16E}" destId="{86E42564-766A-47F3-A3D7-E6542B5675CC}" srcOrd="3" destOrd="0" presId="urn:microsoft.com/office/officeart/2005/8/layout/cycle3"/>
    <dgm:cxn modelId="{C4DA2D52-3507-4C9D-B067-7DEC95EF5F3E}" type="presParOf" srcId="{13B545BC-E1A5-466E-AF1E-EF108194A16E}" destId="{3A9A0605-2954-49F2-AB7F-99D7E17CF0BA}" srcOrd="4" destOrd="0" presId="urn:microsoft.com/office/officeart/2005/8/layout/cycle3"/>
    <dgm:cxn modelId="{A8E34260-37C4-449B-B54F-46E660C4F91A}" type="presParOf" srcId="{13B545BC-E1A5-466E-AF1E-EF108194A16E}" destId="{ACF56584-D79C-4BD1-8DA3-D51D659597B1}" srcOrd="5" destOrd="0" presId="urn:microsoft.com/office/officeart/2005/8/layout/cycle3"/>
    <dgm:cxn modelId="{C58D1596-C949-42EE-976B-87E8041424FA}" type="presParOf" srcId="{13B545BC-E1A5-466E-AF1E-EF108194A16E}" destId="{18D5883D-F643-46D9-84D1-59736B670326}" srcOrd="6" destOrd="0" presId="urn:microsoft.com/office/officeart/2005/8/layout/cycle3"/>
    <dgm:cxn modelId="{E1AD80BB-0B51-4EA3-B292-581A90BEAAE3}" type="presParOf" srcId="{13B545BC-E1A5-466E-AF1E-EF108194A16E}" destId="{B567B582-FE84-4695-8346-37C33B6E141C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69D5D-A67B-49E2-8FA9-BBBCAF9F7E3E}">
      <dsp:nvSpPr>
        <dsp:cNvPr id="0" name=""/>
        <dsp:cNvSpPr/>
      </dsp:nvSpPr>
      <dsp:spPr>
        <a:xfrm>
          <a:off x="2631724" y="-30558"/>
          <a:ext cx="4849540" cy="4849540"/>
        </a:xfrm>
        <a:prstGeom prst="circularArrow">
          <a:avLst>
            <a:gd name="adj1" fmla="val 5544"/>
            <a:gd name="adj2" fmla="val 330680"/>
            <a:gd name="adj3" fmla="val 14486939"/>
            <a:gd name="adj4" fmla="val 16966741"/>
            <a:gd name="adj5" fmla="val 5757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093F610-E8AC-4285-B141-9CCF34888504}">
      <dsp:nvSpPr>
        <dsp:cNvPr id="0" name=""/>
        <dsp:cNvSpPr/>
      </dsp:nvSpPr>
      <dsp:spPr>
        <a:xfrm>
          <a:off x="4286169" y="978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1. Planning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23773" y="38582"/>
        <a:ext cx="1465442" cy="695117"/>
      </dsp:txXfrm>
    </dsp:sp>
    <dsp:sp modelId="{48E59F20-34E3-405D-81C4-7B5383F2F254}">
      <dsp:nvSpPr>
        <dsp:cNvPr id="0" name=""/>
        <dsp:cNvSpPr/>
      </dsp:nvSpPr>
      <dsp:spPr>
        <a:xfrm>
          <a:off x="5602350" y="779613"/>
          <a:ext cx="2141997" cy="770325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2. Procurement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639954" y="817217"/>
        <a:ext cx="2066789" cy="695117"/>
      </dsp:txXfrm>
    </dsp:sp>
    <dsp:sp modelId="{86E42564-766A-47F3-A3D7-E6542B5675CC}">
      <dsp:nvSpPr>
        <dsp:cNvPr id="0" name=""/>
        <dsp:cNvSpPr/>
      </dsp:nvSpPr>
      <dsp:spPr>
        <a:xfrm>
          <a:off x="6302353" y="2529193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3. Installation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339957" y="2566797"/>
        <a:ext cx="1465442" cy="695117"/>
      </dsp:txXfrm>
    </dsp:sp>
    <dsp:sp modelId="{3A9A0605-2954-49F2-AB7F-99D7E17CF0BA}">
      <dsp:nvSpPr>
        <dsp:cNvPr id="0" name=""/>
        <dsp:cNvSpPr/>
      </dsp:nvSpPr>
      <dsp:spPr>
        <a:xfrm>
          <a:off x="5183455" y="3932246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4. Secure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221059" y="3969850"/>
        <a:ext cx="1465442" cy="695117"/>
      </dsp:txXfrm>
    </dsp:sp>
    <dsp:sp modelId="{ACF56584-D79C-4BD1-8DA3-D51D659597B1}">
      <dsp:nvSpPr>
        <dsp:cNvPr id="0" name=""/>
        <dsp:cNvSpPr/>
      </dsp:nvSpPr>
      <dsp:spPr>
        <a:xfrm>
          <a:off x="3388883" y="3932246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5. Acceptance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26487" y="3969850"/>
        <a:ext cx="1465442" cy="695117"/>
      </dsp:txXfrm>
    </dsp:sp>
    <dsp:sp modelId="{18D5883D-F643-46D9-84D1-59736B670326}">
      <dsp:nvSpPr>
        <dsp:cNvPr id="0" name=""/>
        <dsp:cNvSpPr/>
      </dsp:nvSpPr>
      <dsp:spPr>
        <a:xfrm>
          <a:off x="2269985" y="2529193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6. Support &amp;  Maintain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07589" y="2566797"/>
        <a:ext cx="1465442" cy="695117"/>
      </dsp:txXfrm>
    </dsp:sp>
    <dsp:sp modelId="{B567B582-FE84-4695-8346-37C33B6E141C}">
      <dsp:nvSpPr>
        <dsp:cNvPr id="0" name=""/>
        <dsp:cNvSpPr/>
      </dsp:nvSpPr>
      <dsp:spPr>
        <a:xfrm>
          <a:off x="2669315" y="779613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7. Retirement &amp; Disposal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06919" y="817217"/>
        <a:ext cx="1465442" cy="695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69D5D-A67B-49E2-8FA9-BBBCAF9F7E3E}">
      <dsp:nvSpPr>
        <dsp:cNvPr id="0" name=""/>
        <dsp:cNvSpPr/>
      </dsp:nvSpPr>
      <dsp:spPr>
        <a:xfrm>
          <a:off x="2631724" y="-30558"/>
          <a:ext cx="4849540" cy="4849540"/>
        </a:xfrm>
        <a:prstGeom prst="circularArrow">
          <a:avLst>
            <a:gd name="adj1" fmla="val 5544"/>
            <a:gd name="adj2" fmla="val 330680"/>
            <a:gd name="adj3" fmla="val 14486939"/>
            <a:gd name="adj4" fmla="val 16966741"/>
            <a:gd name="adj5" fmla="val 5757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093F610-E8AC-4285-B141-9CCF34888504}">
      <dsp:nvSpPr>
        <dsp:cNvPr id="0" name=""/>
        <dsp:cNvSpPr/>
      </dsp:nvSpPr>
      <dsp:spPr>
        <a:xfrm>
          <a:off x="4286169" y="978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1. Planning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23773" y="38582"/>
        <a:ext cx="1465442" cy="695117"/>
      </dsp:txXfrm>
    </dsp:sp>
    <dsp:sp modelId="{48E59F20-34E3-405D-81C4-7B5383F2F254}">
      <dsp:nvSpPr>
        <dsp:cNvPr id="0" name=""/>
        <dsp:cNvSpPr/>
      </dsp:nvSpPr>
      <dsp:spPr>
        <a:xfrm>
          <a:off x="5687016" y="779613"/>
          <a:ext cx="1972664" cy="770325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2. Procurement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724620" y="817217"/>
        <a:ext cx="1897456" cy="695117"/>
      </dsp:txXfrm>
    </dsp:sp>
    <dsp:sp modelId="{86E42564-766A-47F3-A3D7-E6542B5675CC}">
      <dsp:nvSpPr>
        <dsp:cNvPr id="0" name=""/>
        <dsp:cNvSpPr/>
      </dsp:nvSpPr>
      <dsp:spPr>
        <a:xfrm>
          <a:off x="6302353" y="2529193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3. Installation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339957" y="2566797"/>
        <a:ext cx="1465442" cy="695117"/>
      </dsp:txXfrm>
    </dsp:sp>
    <dsp:sp modelId="{3A9A0605-2954-49F2-AB7F-99D7E17CF0BA}">
      <dsp:nvSpPr>
        <dsp:cNvPr id="0" name=""/>
        <dsp:cNvSpPr/>
      </dsp:nvSpPr>
      <dsp:spPr>
        <a:xfrm>
          <a:off x="5183455" y="3932246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4. Secure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221059" y="3969850"/>
        <a:ext cx="1465442" cy="695117"/>
      </dsp:txXfrm>
    </dsp:sp>
    <dsp:sp modelId="{ACF56584-D79C-4BD1-8DA3-D51D659597B1}">
      <dsp:nvSpPr>
        <dsp:cNvPr id="0" name=""/>
        <dsp:cNvSpPr/>
      </dsp:nvSpPr>
      <dsp:spPr>
        <a:xfrm>
          <a:off x="3388883" y="3932246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5. Acceptance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26487" y="3969850"/>
        <a:ext cx="1465442" cy="695117"/>
      </dsp:txXfrm>
    </dsp:sp>
    <dsp:sp modelId="{18D5883D-F643-46D9-84D1-59736B670326}">
      <dsp:nvSpPr>
        <dsp:cNvPr id="0" name=""/>
        <dsp:cNvSpPr/>
      </dsp:nvSpPr>
      <dsp:spPr>
        <a:xfrm>
          <a:off x="2269985" y="2529193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6. Support &amp;  Maintain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07589" y="2566797"/>
        <a:ext cx="1465442" cy="695117"/>
      </dsp:txXfrm>
    </dsp:sp>
    <dsp:sp modelId="{B567B582-FE84-4695-8346-37C33B6E141C}">
      <dsp:nvSpPr>
        <dsp:cNvPr id="0" name=""/>
        <dsp:cNvSpPr/>
      </dsp:nvSpPr>
      <dsp:spPr>
        <a:xfrm>
          <a:off x="2669315" y="779613"/>
          <a:ext cx="1540650" cy="77032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7. Retirement &amp; Disposal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06919" y="817217"/>
        <a:ext cx="1465442" cy="695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an IT asset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An IT asset is any resource such as hardware, software, information, human resource, or facility owned or utilized by the organization for IT processing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IT Asset In Enterprise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IT Asset In Enterprise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6418756"/>
              </p:ext>
            </p:extLst>
          </p:nvPr>
        </p:nvGraphicFramePr>
        <p:xfrm>
          <a:off x="-327546" y="1396999"/>
          <a:ext cx="10112990" cy="470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9483" y="3534770"/>
            <a:ext cx="198682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IT ASSET LIFECYCLE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7142" y="5152631"/>
            <a:ext cx="234929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7. RETIRE/DISPOSE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Decommission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Dispose/Salvage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Update Inventory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IT Asset In Enterprise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810" y="1323828"/>
            <a:ext cx="264848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</a:rPr>
              <a:t>PLANNING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Requirements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Owner &amp; Risk Owner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High </a:t>
            </a:r>
            <a:r>
              <a:rPr lang="en-US" sz="2000" dirty="0"/>
              <a:t>L</a:t>
            </a:r>
            <a:r>
              <a:rPr lang="en-US" sz="2000" dirty="0" smtClean="0"/>
              <a:t>evel Design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Budget Approvals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Project Planning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82918" y="1353396"/>
            <a:ext cx="23022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2. PROCUREMENT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RFP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Vendor Selection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PO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Contract &amp; SLA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Kick-Off Meeting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490" y="1357938"/>
            <a:ext cx="220509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3. INSTALLATION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Site Preparation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Delivery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Configuration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Testing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Commissioning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900" y="3400557"/>
            <a:ext cx="217142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4. SECURE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Security Controls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Security Checklist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Security SOP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Security Testing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6815" y="3442009"/>
            <a:ext cx="257346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6. SUPPORT/MAINTAIN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Vendor Support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Maintenance/Repair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Change Requests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Renewals &amp; Upgrades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Regular Updates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Monitoring &amp; Audits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154" y="3367442"/>
            <a:ext cx="298039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5. ACCEPTANCE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Test Scripts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Security Accreditation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Commissioning Sign-off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Change Management </a:t>
            </a:r>
          </a:p>
        </p:txBody>
      </p:sp>
    </p:spTree>
    <p:extLst>
      <p:ext uri="{BB962C8B-B14F-4D97-AF65-F5344CB8AC3E}">
        <p14:creationId xmlns:p14="http://schemas.microsoft.com/office/powerpoint/2010/main" val="3519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IT Asset In Enterprise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72044819"/>
              </p:ext>
            </p:extLst>
          </p:nvPr>
        </p:nvGraphicFramePr>
        <p:xfrm>
          <a:off x="-327546" y="1396999"/>
          <a:ext cx="10112990" cy="470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9483" y="3452882"/>
            <a:ext cx="1992661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SECURITY DURING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ASSET LIFECYCLE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Asset Owner: a person in the org responsible for managing an asset (e.g. for laptop)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Risk owner: manages risks associated with the IT asset. Authorized to make decisions associated with managing risks, and in a management position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IT Asset In Enterprise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0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Acceptable Use (Of IT Assets):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Laptops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Mobiles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Web browsing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Email usage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Servers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Company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Role Of An IT Asset In Enterprise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8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291</Words>
  <Application>Microsoft Office PowerPoint</Application>
  <PresentationFormat>On-screen Show (4:3)</PresentationFormat>
  <Paragraphs>86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Role Of An IT Asset In Enterprise Security</vt:lpstr>
      <vt:lpstr>Role Of An IT Asset In Enterprise Security</vt:lpstr>
      <vt:lpstr>Role Of An IT Asset In Enterprise Security</vt:lpstr>
      <vt:lpstr>Role Of An IT Asset In Enterprise Security</vt:lpstr>
      <vt:lpstr>Role Of An IT Asset In Enterprise Security</vt:lpstr>
      <vt:lpstr>Role Of An IT Asset In Enterprise 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581</cp:revision>
  <dcterms:modified xsi:type="dcterms:W3CDTF">2017-07-05T12:49:25Z</dcterms:modified>
</cp:coreProperties>
</file>