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343" r:id="rId3"/>
    <p:sldId id="344" r:id="rId4"/>
    <p:sldId id="345" r:id="rId5"/>
    <p:sldId id="347" r:id="rId6"/>
    <p:sldId id="348" r:id="rId7"/>
    <p:sldId id="346" r:id="rId8"/>
    <p:sldId id="34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Questions to ask: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Information security policy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Organization security culture and tone </a:t>
            </a:r>
            <a:r>
              <a:rPr lang="en-US" sz="2600" smtClean="0">
                <a:latin typeface="Candara" panose="020E0502030303020204" pitchFamily="34" charset="0"/>
              </a:rPr>
              <a:t>at the top ?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Clearly designated responsibility for security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many staff in security team [10%] and their roles ?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Determine Security Posture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hardening done on IT assets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Which </a:t>
            </a:r>
            <a:r>
              <a:rPr lang="en-US" sz="2600" dirty="0">
                <a:latin typeface="Candara" panose="020E0502030303020204" pitchFamily="34" charset="0"/>
              </a:rPr>
              <a:t>standard used for hardening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Internal VM program ?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Frequency of VM scanning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Licensed software for OS/DB/Programs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Study: Typical Security Posture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4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>
                <a:latin typeface="Candara" panose="020E0502030303020204" pitchFamily="34" charset="0"/>
              </a:rPr>
              <a:t>Last time penetration test was conducted by 3</a:t>
            </a:r>
            <a:r>
              <a:rPr lang="en-US" sz="2600" baseline="30000" dirty="0">
                <a:latin typeface="Candara" panose="020E0502030303020204" pitchFamily="34" charset="0"/>
              </a:rPr>
              <a:t>rd</a:t>
            </a:r>
            <a:r>
              <a:rPr lang="en-US" sz="2600" dirty="0">
                <a:latin typeface="Candara" panose="020E0502030303020204" pitchFamily="34" charset="0"/>
              </a:rPr>
              <a:t> party </a:t>
            </a:r>
            <a:r>
              <a:rPr lang="en-US" sz="2600" dirty="0" smtClean="0">
                <a:latin typeface="Candara" panose="020E0502030303020204" pitchFamily="34" charset="0"/>
              </a:rPr>
              <a:t>?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Maturity of system security policies pushed through AD/GP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and/or backup site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When was the last time a DR drill was performed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Study: Typical Security Posture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0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 internal software developed ? (Secure -SDLC)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What is the mechanism to take backups of IT assets and to test backups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What is the maturity of access control for users, admins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Regular audits for access control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Study: Typical Security Posture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What type of security controls implemented on any transactional systems such as mobile banking or internet banking (2FA)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 critical data in org encrypted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do you protect test data ?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Study: Typical Security Posture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8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What is the mechanism to perform security accreditation of new applications or systems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 security embedded in critical business processes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 there a business continuity and DR policy / mechanism ?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Study: Typical Security Posture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standard or framework followed for governance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Internal </a:t>
            </a:r>
            <a:r>
              <a:rPr lang="en-US" sz="2600" dirty="0">
                <a:latin typeface="Candara" panose="020E0502030303020204" pitchFamily="34" charset="0"/>
              </a:rPr>
              <a:t>security awareness program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Maturity of change management and incident management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Board Steering Committee (Information Security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Study: Typical Security Posture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5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Note: the implementers of the security measures are often not the ones giving the best answers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Auditors &amp; compliance team should also be queried 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Important question: have there been any recent incidents ?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Study: Typical Security Posture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1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8488</TotalTime>
  <Words>333</Words>
  <Application>Microsoft Office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How To Determine Security Posture ?</vt:lpstr>
      <vt:lpstr>Case Study: Typical Security Posture</vt:lpstr>
      <vt:lpstr>Case Study: Typical Security Posture</vt:lpstr>
      <vt:lpstr>Case Study: Typical Security Posture</vt:lpstr>
      <vt:lpstr>Case Study: Typical Security Posture</vt:lpstr>
      <vt:lpstr>Case Study: Typical Security Posture</vt:lpstr>
      <vt:lpstr>Case Study: Typical Security Posture</vt:lpstr>
      <vt:lpstr>Case Study: Typical Security Posture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592</cp:revision>
  <dcterms:modified xsi:type="dcterms:W3CDTF">2017-07-05T12:50:03Z</dcterms:modified>
</cp:coreProperties>
</file>