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43" r:id="rId3"/>
    <p:sldId id="344" r:id="rId4"/>
    <p:sldId id="345" r:id="rId5"/>
    <p:sldId id="349" r:id="rId6"/>
    <p:sldId id="346" r:id="rId7"/>
    <p:sldId id="347" r:id="rId8"/>
    <p:sldId id="348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D33C3-BB42-457F-9124-B0AF6980F890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279414-33C3-484F-BD47-CE2C0E13057B}">
      <dgm:prSet phldrT="[Text]" custT="1"/>
      <dgm:spPr/>
      <dgm:t>
        <a:bodyPr/>
        <a:lstStyle/>
        <a:p>
          <a:r>
            <a:rPr lang="en-US" sz="2000" dirty="0" smtClean="0"/>
            <a:t>ISMC</a:t>
          </a:r>
          <a:endParaRPr lang="en-US" sz="2000" dirty="0"/>
        </a:p>
      </dgm:t>
    </dgm:pt>
    <dgm:pt modelId="{DA280D6C-BCE4-4792-8840-279CA30C1179}" type="parTrans" cxnId="{5492F8A7-E60C-49A4-8A95-3EB00C3C10FE}">
      <dgm:prSet/>
      <dgm:spPr/>
      <dgm:t>
        <a:bodyPr/>
        <a:lstStyle/>
        <a:p>
          <a:endParaRPr lang="en-US" sz="1800"/>
        </a:p>
      </dgm:t>
    </dgm:pt>
    <dgm:pt modelId="{7CFFACA4-3D4C-4163-AECA-BFB3D539C6CB}" type="sibTrans" cxnId="{5492F8A7-E60C-49A4-8A95-3EB00C3C10FE}">
      <dgm:prSet/>
      <dgm:spPr/>
      <dgm:t>
        <a:bodyPr/>
        <a:lstStyle/>
        <a:p>
          <a:endParaRPr lang="en-US" sz="1800"/>
        </a:p>
      </dgm:t>
    </dgm:pt>
    <dgm:pt modelId="{66D97DDE-92F1-4301-BBBD-7E7EB16FFF13}">
      <dgm:prSet phldrT="[Text]" custT="1"/>
      <dgm:spPr/>
      <dgm:t>
        <a:bodyPr/>
        <a:lstStyle/>
        <a:p>
          <a:r>
            <a:rPr lang="en-US" sz="1600" dirty="0" err="1" smtClean="0"/>
            <a:t>Infosec</a:t>
          </a:r>
          <a:r>
            <a:rPr lang="en-US" sz="1600" dirty="0" smtClean="0"/>
            <a:t> Head</a:t>
          </a:r>
          <a:endParaRPr lang="en-US" sz="1600" dirty="0"/>
        </a:p>
      </dgm:t>
    </dgm:pt>
    <dgm:pt modelId="{BEB3D3A4-694F-4384-A444-8F19DDF3DA16}" type="parTrans" cxnId="{7E38639E-5CE1-446B-95ED-1A2E2349F867}">
      <dgm:prSet/>
      <dgm:spPr/>
      <dgm:t>
        <a:bodyPr/>
        <a:lstStyle/>
        <a:p>
          <a:endParaRPr lang="en-US" sz="1800"/>
        </a:p>
      </dgm:t>
    </dgm:pt>
    <dgm:pt modelId="{EB760878-F382-4A14-AD16-B0F6B43DA192}" type="sibTrans" cxnId="{7E38639E-5CE1-446B-95ED-1A2E2349F867}">
      <dgm:prSet/>
      <dgm:spPr/>
      <dgm:t>
        <a:bodyPr/>
        <a:lstStyle/>
        <a:p>
          <a:endParaRPr lang="en-US" sz="1800"/>
        </a:p>
      </dgm:t>
    </dgm:pt>
    <dgm:pt modelId="{BF5DB152-52F2-4FFA-B3DA-6075AD54BABC}">
      <dgm:prSet phldrT="[Text]" custT="1"/>
      <dgm:spPr/>
      <dgm:t>
        <a:bodyPr/>
        <a:lstStyle/>
        <a:p>
          <a:r>
            <a:rPr lang="en-US" sz="1600" dirty="0" smtClean="0"/>
            <a:t>Networks</a:t>
          </a:r>
        </a:p>
        <a:p>
          <a:r>
            <a:rPr lang="en-US" sz="1600" dirty="0" smtClean="0"/>
            <a:t>Manager</a:t>
          </a:r>
          <a:endParaRPr lang="en-US" sz="1600" dirty="0"/>
        </a:p>
      </dgm:t>
    </dgm:pt>
    <dgm:pt modelId="{647512D6-40BC-4491-A19C-A3051A5548FA}" type="parTrans" cxnId="{D02631C4-77B7-4777-87BE-3461A93FA719}">
      <dgm:prSet/>
      <dgm:spPr/>
      <dgm:t>
        <a:bodyPr/>
        <a:lstStyle/>
        <a:p>
          <a:endParaRPr lang="en-US" sz="1800"/>
        </a:p>
      </dgm:t>
    </dgm:pt>
    <dgm:pt modelId="{840D0E58-5293-4BDA-AAB2-EC570EE6CA07}" type="sibTrans" cxnId="{D02631C4-77B7-4777-87BE-3461A93FA719}">
      <dgm:prSet/>
      <dgm:spPr/>
      <dgm:t>
        <a:bodyPr/>
        <a:lstStyle/>
        <a:p>
          <a:endParaRPr lang="en-US" sz="1800"/>
        </a:p>
      </dgm:t>
    </dgm:pt>
    <dgm:pt modelId="{1E165AEE-BB3D-4942-ADA2-7DFF2707069D}">
      <dgm:prSet phldrT="[Text]" custT="1"/>
      <dgm:spPr/>
      <dgm:t>
        <a:bodyPr/>
        <a:lstStyle/>
        <a:p>
          <a:r>
            <a:rPr lang="en-US" sz="1600" dirty="0" smtClean="0"/>
            <a:t>Manager IT Infra</a:t>
          </a:r>
        </a:p>
        <a:p>
          <a:r>
            <a:rPr lang="en-US" sz="1600" dirty="0" smtClean="0"/>
            <a:t>(Win/SQL)</a:t>
          </a:r>
          <a:endParaRPr lang="en-US" sz="1600" dirty="0"/>
        </a:p>
      </dgm:t>
    </dgm:pt>
    <dgm:pt modelId="{E8B4FC8C-F93A-4C97-A10A-07042431CD7B}" type="parTrans" cxnId="{D338B120-6319-45C6-A403-F3B6FA90E07E}">
      <dgm:prSet/>
      <dgm:spPr/>
      <dgm:t>
        <a:bodyPr/>
        <a:lstStyle/>
        <a:p>
          <a:endParaRPr lang="en-US" sz="1800"/>
        </a:p>
      </dgm:t>
    </dgm:pt>
    <dgm:pt modelId="{CE276442-958B-4615-B7B9-EE41F7D320F6}" type="sibTrans" cxnId="{D338B120-6319-45C6-A403-F3B6FA90E07E}">
      <dgm:prSet/>
      <dgm:spPr/>
      <dgm:t>
        <a:bodyPr/>
        <a:lstStyle/>
        <a:p>
          <a:endParaRPr lang="en-US" sz="1800"/>
        </a:p>
      </dgm:t>
    </dgm:pt>
    <dgm:pt modelId="{1919A831-7357-4BFE-9798-234727D8769C}">
      <dgm:prSet phldrT="[Text]" custT="1"/>
      <dgm:spPr/>
      <dgm:t>
        <a:bodyPr/>
        <a:lstStyle/>
        <a:p>
          <a:r>
            <a:rPr lang="en-US" sz="1600" dirty="0" smtClean="0"/>
            <a:t>Manager IT Infra</a:t>
          </a:r>
        </a:p>
        <a:p>
          <a:r>
            <a:rPr lang="en-US" sz="1600" dirty="0" smtClean="0"/>
            <a:t>(Linux/Oracle)</a:t>
          </a:r>
          <a:endParaRPr lang="en-US" sz="1600" dirty="0"/>
        </a:p>
      </dgm:t>
    </dgm:pt>
    <dgm:pt modelId="{5F980E28-371E-4BAE-ACAF-C1B9D9A0FDDC}" type="parTrans" cxnId="{E1FD1865-6946-4658-A526-33B938D5F702}">
      <dgm:prSet/>
      <dgm:spPr/>
      <dgm:t>
        <a:bodyPr/>
        <a:lstStyle/>
        <a:p>
          <a:endParaRPr lang="en-US" sz="1800"/>
        </a:p>
      </dgm:t>
    </dgm:pt>
    <dgm:pt modelId="{505B3AF7-7E9E-4CC3-BCEB-81E81A8354D3}" type="sibTrans" cxnId="{E1FD1865-6946-4658-A526-33B938D5F702}">
      <dgm:prSet/>
      <dgm:spPr/>
      <dgm:t>
        <a:bodyPr/>
        <a:lstStyle/>
        <a:p>
          <a:endParaRPr lang="en-US" sz="1800"/>
        </a:p>
      </dgm:t>
    </dgm:pt>
    <dgm:pt modelId="{768B278B-2B4E-45BE-90A3-B9942843EC50}" type="pres">
      <dgm:prSet presAssocID="{B2BD33C3-BB42-457F-9124-B0AF6980F89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53EA45-FDB5-4D6B-9924-719585A928DB}" type="pres">
      <dgm:prSet presAssocID="{10279414-33C3-484F-BD47-CE2C0E13057B}" presName="centerShape" presStyleLbl="node0" presStyleIdx="0" presStyleCnt="1"/>
      <dgm:spPr/>
      <dgm:t>
        <a:bodyPr/>
        <a:lstStyle/>
        <a:p>
          <a:endParaRPr lang="en-US"/>
        </a:p>
      </dgm:t>
    </dgm:pt>
    <dgm:pt modelId="{08EAC73D-221C-4F4C-9B0A-31CE817A5C0E}" type="pres">
      <dgm:prSet presAssocID="{66D97DDE-92F1-4301-BBBD-7E7EB16FFF13}" presName="node" presStyleLbl="node1" presStyleIdx="0" presStyleCnt="4" custScaleX="128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5F4EA-7616-4403-9D19-8F130AC0E8CF}" type="pres">
      <dgm:prSet presAssocID="{66D97DDE-92F1-4301-BBBD-7E7EB16FFF13}" presName="dummy" presStyleCnt="0"/>
      <dgm:spPr/>
    </dgm:pt>
    <dgm:pt modelId="{305C1D15-CA11-48B8-82F0-8F75B81BF281}" type="pres">
      <dgm:prSet presAssocID="{EB760878-F382-4A14-AD16-B0F6B43DA19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72D94F7-C489-4C47-B7C6-052BC7A81757}" type="pres">
      <dgm:prSet presAssocID="{BF5DB152-52F2-4FFA-B3DA-6075AD54BABC}" presName="node" presStyleLbl="node1" presStyleIdx="1" presStyleCnt="4" custScaleX="138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C4F8D-CEF1-4022-BF47-0B00982707A1}" type="pres">
      <dgm:prSet presAssocID="{BF5DB152-52F2-4FFA-B3DA-6075AD54BABC}" presName="dummy" presStyleCnt="0"/>
      <dgm:spPr/>
    </dgm:pt>
    <dgm:pt modelId="{DC90C7C2-4AE2-45C0-A51E-FCD290280EDC}" type="pres">
      <dgm:prSet presAssocID="{840D0E58-5293-4BDA-AAB2-EC570EE6C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2F2762E-D295-4B6E-8F97-C20974754F58}" type="pres">
      <dgm:prSet presAssocID="{1E165AEE-BB3D-4942-ADA2-7DFF2707069D}" presName="node" presStyleLbl="node1" presStyleIdx="2" presStyleCnt="4" custScaleX="128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F19FE-0BEC-4F52-B74C-2049E2EE4CF9}" type="pres">
      <dgm:prSet presAssocID="{1E165AEE-BB3D-4942-ADA2-7DFF2707069D}" presName="dummy" presStyleCnt="0"/>
      <dgm:spPr/>
    </dgm:pt>
    <dgm:pt modelId="{803C8405-33CB-4C86-916B-DAB34BB6E49F}" type="pres">
      <dgm:prSet presAssocID="{CE276442-958B-4615-B7B9-EE41F7D320F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8BE003D-281B-4809-AEF5-947DE446C6DA}" type="pres">
      <dgm:prSet presAssocID="{1919A831-7357-4BFE-9798-234727D8769C}" presName="node" presStyleLbl="node1" presStyleIdx="3" presStyleCnt="4" custScaleX="174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B4917-F412-4C46-998E-78ACF5BFF11B}" type="pres">
      <dgm:prSet presAssocID="{1919A831-7357-4BFE-9798-234727D8769C}" presName="dummy" presStyleCnt="0"/>
      <dgm:spPr/>
    </dgm:pt>
    <dgm:pt modelId="{06569A4F-A7BB-4C3C-A28D-C5E8C14F72FB}" type="pres">
      <dgm:prSet presAssocID="{505B3AF7-7E9E-4CC3-BCEB-81E81A8354D3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19AD4044-A162-4A93-A937-A46A46235057}" type="presOf" srcId="{66D97DDE-92F1-4301-BBBD-7E7EB16FFF13}" destId="{08EAC73D-221C-4F4C-9B0A-31CE817A5C0E}" srcOrd="0" destOrd="0" presId="urn:microsoft.com/office/officeart/2005/8/layout/radial6"/>
    <dgm:cxn modelId="{11A21635-1CB7-4A0B-A595-1C37445C9A0A}" type="presOf" srcId="{EB760878-F382-4A14-AD16-B0F6B43DA192}" destId="{305C1D15-CA11-48B8-82F0-8F75B81BF281}" srcOrd="0" destOrd="0" presId="urn:microsoft.com/office/officeart/2005/8/layout/radial6"/>
    <dgm:cxn modelId="{D02631C4-77B7-4777-87BE-3461A93FA719}" srcId="{10279414-33C3-484F-BD47-CE2C0E13057B}" destId="{BF5DB152-52F2-4FFA-B3DA-6075AD54BABC}" srcOrd="1" destOrd="0" parTransId="{647512D6-40BC-4491-A19C-A3051A5548FA}" sibTransId="{840D0E58-5293-4BDA-AAB2-EC570EE6CA07}"/>
    <dgm:cxn modelId="{158F7F48-9132-4EBD-84EE-F38F2C3533E7}" type="presOf" srcId="{CE276442-958B-4615-B7B9-EE41F7D320F6}" destId="{803C8405-33CB-4C86-916B-DAB34BB6E49F}" srcOrd="0" destOrd="0" presId="urn:microsoft.com/office/officeart/2005/8/layout/radial6"/>
    <dgm:cxn modelId="{5492F8A7-E60C-49A4-8A95-3EB00C3C10FE}" srcId="{B2BD33C3-BB42-457F-9124-B0AF6980F890}" destId="{10279414-33C3-484F-BD47-CE2C0E13057B}" srcOrd="0" destOrd="0" parTransId="{DA280D6C-BCE4-4792-8840-279CA30C1179}" sibTransId="{7CFFACA4-3D4C-4163-AECA-BFB3D539C6CB}"/>
    <dgm:cxn modelId="{84B0BF3C-3C5F-490D-93DC-4AC77C2D175A}" type="presOf" srcId="{BF5DB152-52F2-4FFA-B3DA-6075AD54BABC}" destId="{372D94F7-C489-4C47-B7C6-052BC7A81757}" srcOrd="0" destOrd="0" presId="urn:microsoft.com/office/officeart/2005/8/layout/radial6"/>
    <dgm:cxn modelId="{0C43F375-4D89-48CF-B7CE-FB1A46D339D3}" type="presOf" srcId="{B2BD33C3-BB42-457F-9124-B0AF6980F890}" destId="{768B278B-2B4E-45BE-90A3-B9942843EC50}" srcOrd="0" destOrd="0" presId="urn:microsoft.com/office/officeart/2005/8/layout/radial6"/>
    <dgm:cxn modelId="{D338B120-6319-45C6-A403-F3B6FA90E07E}" srcId="{10279414-33C3-484F-BD47-CE2C0E13057B}" destId="{1E165AEE-BB3D-4942-ADA2-7DFF2707069D}" srcOrd="2" destOrd="0" parTransId="{E8B4FC8C-F93A-4C97-A10A-07042431CD7B}" sibTransId="{CE276442-958B-4615-B7B9-EE41F7D320F6}"/>
    <dgm:cxn modelId="{F16A39B8-69E3-4332-B6EA-55B32BA35F3F}" type="presOf" srcId="{10279414-33C3-484F-BD47-CE2C0E13057B}" destId="{BF53EA45-FDB5-4D6B-9924-719585A928DB}" srcOrd="0" destOrd="0" presId="urn:microsoft.com/office/officeart/2005/8/layout/radial6"/>
    <dgm:cxn modelId="{73DE724A-68DB-42EF-9226-B74DA02F68B5}" type="presOf" srcId="{505B3AF7-7E9E-4CC3-BCEB-81E81A8354D3}" destId="{06569A4F-A7BB-4C3C-A28D-C5E8C14F72FB}" srcOrd="0" destOrd="0" presId="urn:microsoft.com/office/officeart/2005/8/layout/radial6"/>
    <dgm:cxn modelId="{97F14B7C-B2E1-43B8-B7E3-504C8B6C4FA9}" type="presOf" srcId="{1919A831-7357-4BFE-9798-234727D8769C}" destId="{C8BE003D-281B-4809-AEF5-947DE446C6DA}" srcOrd="0" destOrd="0" presId="urn:microsoft.com/office/officeart/2005/8/layout/radial6"/>
    <dgm:cxn modelId="{7E38639E-5CE1-446B-95ED-1A2E2349F867}" srcId="{10279414-33C3-484F-BD47-CE2C0E13057B}" destId="{66D97DDE-92F1-4301-BBBD-7E7EB16FFF13}" srcOrd="0" destOrd="0" parTransId="{BEB3D3A4-694F-4384-A444-8F19DDF3DA16}" sibTransId="{EB760878-F382-4A14-AD16-B0F6B43DA192}"/>
    <dgm:cxn modelId="{71A3E76B-4F5D-4545-A97C-DA2CD8CC38D4}" type="presOf" srcId="{840D0E58-5293-4BDA-AAB2-EC570EE6CA07}" destId="{DC90C7C2-4AE2-45C0-A51E-FCD290280EDC}" srcOrd="0" destOrd="0" presId="urn:microsoft.com/office/officeart/2005/8/layout/radial6"/>
    <dgm:cxn modelId="{E1FD1865-6946-4658-A526-33B938D5F702}" srcId="{10279414-33C3-484F-BD47-CE2C0E13057B}" destId="{1919A831-7357-4BFE-9798-234727D8769C}" srcOrd="3" destOrd="0" parTransId="{5F980E28-371E-4BAE-ACAF-C1B9D9A0FDDC}" sibTransId="{505B3AF7-7E9E-4CC3-BCEB-81E81A8354D3}"/>
    <dgm:cxn modelId="{7E8B7AB1-E2BE-42A8-978F-8852BBB7E53B}" type="presOf" srcId="{1E165AEE-BB3D-4942-ADA2-7DFF2707069D}" destId="{E2F2762E-D295-4B6E-8F97-C20974754F58}" srcOrd="0" destOrd="0" presId="urn:microsoft.com/office/officeart/2005/8/layout/radial6"/>
    <dgm:cxn modelId="{C7578E85-A484-4AB8-8754-4F57A97A8308}" type="presParOf" srcId="{768B278B-2B4E-45BE-90A3-B9942843EC50}" destId="{BF53EA45-FDB5-4D6B-9924-719585A928DB}" srcOrd="0" destOrd="0" presId="urn:microsoft.com/office/officeart/2005/8/layout/radial6"/>
    <dgm:cxn modelId="{18C237DF-C00C-41B5-A6A1-5C3E76960F87}" type="presParOf" srcId="{768B278B-2B4E-45BE-90A3-B9942843EC50}" destId="{08EAC73D-221C-4F4C-9B0A-31CE817A5C0E}" srcOrd="1" destOrd="0" presId="urn:microsoft.com/office/officeart/2005/8/layout/radial6"/>
    <dgm:cxn modelId="{191847BD-7FDA-4B50-BD77-F2FDE05A6FBC}" type="presParOf" srcId="{768B278B-2B4E-45BE-90A3-B9942843EC50}" destId="{8855F4EA-7616-4403-9D19-8F130AC0E8CF}" srcOrd="2" destOrd="0" presId="urn:microsoft.com/office/officeart/2005/8/layout/radial6"/>
    <dgm:cxn modelId="{6909187C-25CC-45B3-8914-821FF0FC1696}" type="presParOf" srcId="{768B278B-2B4E-45BE-90A3-B9942843EC50}" destId="{305C1D15-CA11-48B8-82F0-8F75B81BF281}" srcOrd="3" destOrd="0" presId="urn:microsoft.com/office/officeart/2005/8/layout/radial6"/>
    <dgm:cxn modelId="{F1A72740-3975-4B38-B636-417BBF15AD9B}" type="presParOf" srcId="{768B278B-2B4E-45BE-90A3-B9942843EC50}" destId="{372D94F7-C489-4C47-B7C6-052BC7A81757}" srcOrd="4" destOrd="0" presId="urn:microsoft.com/office/officeart/2005/8/layout/radial6"/>
    <dgm:cxn modelId="{1CEA1104-1C8E-4011-9332-F0E8A8CCD9E2}" type="presParOf" srcId="{768B278B-2B4E-45BE-90A3-B9942843EC50}" destId="{682C4F8D-CEF1-4022-BF47-0B00982707A1}" srcOrd="5" destOrd="0" presId="urn:microsoft.com/office/officeart/2005/8/layout/radial6"/>
    <dgm:cxn modelId="{54CDA85E-57A2-494E-B697-EB8FE7F10E19}" type="presParOf" srcId="{768B278B-2B4E-45BE-90A3-B9942843EC50}" destId="{DC90C7C2-4AE2-45C0-A51E-FCD290280EDC}" srcOrd="6" destOrd="0" presId="urn:microsoft.com/office/officeart/2005/8/layout/radial6"/>
    <dgm:cxn modelId="{0BF8A68C-3329-4571-B091-8A181B5DAF84}" type="presParOf" srcId="{768B278B-2B4E-45BE-90A3-B9942843EC50}" destId="{E2F2762E-D295-4B6E-8F97-C20974754F58}" srcOrd="7" destOrd="0" presId="urn:microsoft.com/office/officeart/2005/8/layout/radial6"/>
    <dgm:cxn modelId="{27DFAD73-9519-4068-BCEE-E025C4871E1E}" type="presParOf" srcId="{768B278B-2B4E-45BE-90A3-B9942843EC50}" destId="{3FAF19FE-0BEC-4F52-B74C-2049E2EE4CF9}" srcOrd="8" destOrd="0" presId="urn:microsoft.com/office/officeart/2005/8/layout/radial6"/>
    <dgm:cxn modelId="{208E9522-7D88-40C6-9967-B5465D0AEDBA}" type="presParOf" srcId="{768B278B-2B4E-45BE-90A3-B9942843EC50}" destId="{803C8405-33CB-4C86-916B-DAB34BB6E49F}" srcOrd="9" destOrd="0" presId="urn:microsoft.com/office/officeart/2005/8/layout/radial6"/>
    <dgm:cxn modelId="{48CF3469-AB03-4C8E-8B50-63DDD7CDB9E7}" type="presParOf" srcId="{768B278B-2B4E-45BE-90A3-B9942843EC50}" destId="{C8BE003D-281B-4809-AEF5-947DE446C6DA}" srcOrd="10" destOrd="0" presId="urn:microsoft.com/office/officeart/2005/8/layout/radial6"/>
    <dgm:cxn modelId="{AD724095-7D76-4189-AF91-A800032F17CA}" type="presParOf" srcId="{768B278B-2B4E-45BE-90A3-B9942843EC50}" destId="{70CB4917-F412-4C46-998E-78ACF5BFF11B}" srcOrd="11" destOrd="0" presId="urn:microsoft.com/office/officeart/2005/8/layout/radial6"/>
    <dgm:cxn modelId="{E50A9F85-4718-4B85-A704-3B6FAAD0BCC2}" type="presParOf" srcId="{768B278B-2B4E-45BE-90A3-B9942843EC50}" destId="{06569A4F-A7BB-4C3C-A28D-C5E8C14F72F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C3F7E7-235F-47D6-B2AA-48BEC1868015}" type="doc">
      <dgm:prSet loTypeId="urn:microsoft.com/office/officeart/2005/8/layout/radial5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C9DEB-B22A-4128-89C9-B41BE8BD5B10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SECURITY PROGRAM</a:t>
          </a:r>
          <a:endParaRPr lang="en-US" sz="1600" dirty="0">
            <a:solidFill>
              <a:schemeClr val="tx1"/>
            </a:solidFill>
          </a:endParaRPr>
        </a:p>
      </dgm:t>
    </dgm:pt>
    <dgm:pt modelId="{1185B59B-52B2-49CB-9EA8-069FB5171CB5}" type="parTrans" cxnId="{78AF90CC-0256-41D7-996B-AB230AE60C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9A6DE3-24B6-4BB3-931C-B4B6E06686B6}" type="sibTrans" cxnId="{78AF90CC-0256-41D7-996B-AB230AE60C1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AAC7DC-ECFF-44AC-9460-882E80306024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INFORMATION SECURITY MANAGEMENT COMMITTEE (ISMC)</a:t>
          </a:r>
          <a:endParaRPr lang="en-US" sz="1600" dirty="0">
            <a:solidFill>
              <a:schemeClr val="tx1"/>
            </a:solidFill>
          </a:endParaRPr>
        </a:p>
      </dgm:t>
    </dgm:pt>
    <dgm:pt modelId="{809E8C05-8F11-4B23-86B0-4B7C7BC864B7}" type="parTrans" cxnId="{CA34CD4F-1DD5-4EDF-B276-775CC5B5CA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0BC2C5-6444-4FA8-9F02-53C14FFD64F1}" type="sibTrans" cxnId="{CA34CD4F-1DD5-4EDF-B276-775CC5B5CA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B33F27-E435-4D01-8A70-F54CF2F475F4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IT STEERING COMMITTEE</a:t>
          </a:r>
          <a:endParaRPr lang="en-US" sz="1600" dirty="0">
            <a:solidFill>
              <a:schemeClr val="tx1"/>
            </a:solidFill>
          </a:endParaRPr>
        </a:p>
      </dgm:t>
    </dgm:pt>
    <dgm:pt modelId="{9EDEAE97-D134-41DD-B2EB-2F6E1A9D539F}" type="parTrans" cxnId="{EB5D66DD-15A3-4726-A25E-7B3789B64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A9E6E20-191F-4EEE-8471-F816D9108A6B}" type="sibTrans" cxnId="{EB5D66DD-15A3-4726-A25E-7B3789B64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28BCA0-D9FB-43DC-88BA-58D0A02A31B6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BOARD/EXECUTIVE</a:t>
          </a:r>
          <a:endParaRPr lang="en-US" sz="1600" dirty="0">
            <a:solidFill>
              <a:schemeClr val="tx1"/>
            </a:solidFill>
          </a:endParaRPr>
        </a:p>
      </dgm:t>
    </dgm:pt>
    <dgm:pt modelId="{C06D5DFA-37A2-492E-AD6B-707C78524DD3}" type="parTrans" cxnId="{489DA3AF-1583-4A1D-9E20-B633813A57A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E57544-EA95-4C1A-AD16-3E4290BD09B7}" type="sibTrans" cxnId="{489DA3AF-1583-4A1D-9E20-B633813A57A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87FCFA-247A-490E-B00E-11688BCA390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IT TEAMS</a:t>
          </a:r>
          <a:endParaRPr lang="en-US" sz="1600" dirty="0">
            <a:solidFill>
              <a:schemeClr val="tx1"/>
            </a:solidFill>
          </a:endParaRPr>
        </a:p>
      </dgm:t>
    </dgm:pt>
    <dgm:pt modelId="{DDB8B68A-75FF-4159-9ABF-9E9D1C6B282E}" type="parTrans" cxnId="{A21839ED-D1A2-49E0-889F-C03F5EA353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044997-9EB8-411F-B582-352535453202}" type="sibTrans" cxnId="{A21839ED-D1A2-49E0-889F-C03F5EA3532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49FB83-8853-4E6E-9E69-36FA870B561C}" type="pres">
      <dgm:prSet presAssocID="{44C3F7E7-235F-47D6-B2AA-48BEC18680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95F59-8928-4868-B615-075E3D6F9BED}" type="pres">
      <dgm:prSet presAssocID="{DB4C9DEB-B22A-4128-89C9-B41BE8BD5B10}" presName="centerShape" presStyleLbl="node0" presStyleIdx="0" presStyleCnt="1" custScaleX="135163" custScaleY="105442"/>
      <dgm:spPr/>
      <dgm:t>
        <a:bodyPr/>
        <a:lstStyle/>
        <a:p>
          <a:endParaRPr lang="en-US"/>
        </a:p>
      </dgm:t>
    </dgm:pt>
    <dgm:pt modelId="{5F57986B-1BDE-4D60-910D-A4660DE46212}" type="pres">
      <dgm:prSet presAssocID="{809E8C05-8F11-4B23-86B0-4B7C7BC864B7}" presName="parTrans" presStyleLbl="sibTrans2D1" presStyleIdx="0" presStyleCnt="4"/>
      <dgm:spPr/>
      <dgm:t>
        <a:bodyPr/>
        <a:lstStyle/>
        <a:p>
          <a:endParaRPr lang="en-US"/>
        </a:p>
      </dgm:t>
    </dgm:pt>
    <dgm:pt modelId="{AD263BDF-7958-4424-A215-0C504AFF1CB7}" type="pres">
      <dgm:prSet presAssocID="{809E8C05-8F11-4B23-86B0-4B7C7BC864B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690B534-4163-486B-9CAB-F8FE8A83E18B}" type="pres">
      <dgm:prSet presAssocID="{34AAC7DC-ECFF-44AC-9460-882E80306024}" presName="node" presStyleLbl="node1" presStyleIdx="0" presStyleCnt="4" custScaleX="155390" custScaleY="106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620AE-4D0B-42EF-A10D-653EBC72F5D4}" type="pres">
      <dgm:prSet presAssocID="{9EDEAE97-D134-41DD-B2EB-2F6E1A9D539F}" presName="parTrans" presStyleLbl="sibTrans2D1" presStyleIdx="1" presStyleCnt="4" custScaleX="248957" custLinFactNeighborX="16484"/>
      <dgm:spPr/>
      <dgm:t>
        <a:bodyPr/>
        <a:lstStyle/>
        <a:p>
          <a:endParaRPr lang="en-US"/>
        </a:p>
      </dgm:t>
    </dgm:pt>
    <dgm:pt modelId="{C497C4B8-E4B3-47C9-A39F-349779C7DBAE}" type="pres">
      <dgm:prSet presAssocID="{9EDEAE97-D134-41DD-B2EB-2F6E1A9D539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F2CABE39-922E-4685-873C-1DE62401ECF2}" type="pres">
      <dgm:prSet presAssocID="{B2B33F27-E435-4D01-8A70-F54CF2F475F4}" presName="node" presStyleLbl="node1" presStyleIdx="1" presStyleCnt="4" custRadScaleRad="105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E5E38-FA09-48BE-AD6B-F07BAAEABAB8}" type="pres">
      <dgm:prSet presAssocID="{C06D5DFA-37A2-492E-AD6B-707C78524DD3}" presName="parTrans" presStyleLbl="sibTrans2D1" presStyleIdx="2" presStyleCnt="4"/>
      <dgm:spPr/>
      <dgm:t>
        <a:bodyPr/>
        <a:lstStyle/>
        <a:p>
          <a:endParaRPr lang="en-US"/>
        </a:p>
      </dgm:t>
    </dgm:pt>
    <dgm:pt modelId="{81175FD3-751B-49FF-951B-BE470039B46B}" type="pres">
      <dgm:prSet presAssocID="{C06D5DFA-37A2-492E-AD6B-707C78524DD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405E327-C88B-4F7E-9308-09EBBB0C4E48}" type="pres">
      <dgm:prSet presAssocID="{2928BCA0-D9FB-43DC-88BA-58D0A02A31B6}" presName="node" presStyleLbl="node1" presStyleIdx="2" presStyleCnt="4" custScaleX="120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6D6672-1124-48E1-B08C-1A5733F6E5CB}" type="pres">
      <dgm:prSet presAssocID="{DDB8B68A-75FF-4159-9ABF-9E9D1C6B282E}" presName="parTrans" presStyleLbl="sibTrans2D1" presStyleIdx="3" presStyleCnt="4" custScaleX="181774"/>
      <dgm:spPr/>
      <dgm:t>
        <a:bodyPr/>
        <a:lstStyle/>
        <a:p>
          <a:endParaRPr lang="en-US"/>
        </a:p>
      </dgm:t>
    </dgm:pt>
    <dgm:pt modelId="{665CE164-65FA-4634-BAC5-EFA0E89CD367}" type="pres">
      <dgm:prSet presAssocID="{DDB8B68A-75FF-4159-9ABF-9E9D1C6B28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A0C5EF00-D813-4A94-B901-CF22C3DD16D3}" type="pres">
      <dgm:prSet presAssocID="{1B87FCFA-247A-490E-B00E-11688BCA390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AF90CC-0256-41D7-996B-AB230AE60C14}" srcId="{44C3F7E7-235F-47D6-B2AA-48BEC1868015}" destId="{DB4C9DEB-B22A-4128-89C9-B41BE8BD5B10}" srcOrd="0" destOrd="0" parTransId="{1185B59B-52B2-49CB-9EA8-069FB5171CB5}" sibTransId="{0D9A6DE3-24B6-4BB3-931C-B4B6E06686B6}"/>
    <dgm:cxn modelId="{A2010FF9-A4A6-47F6-AA91-A58DF4C265AD}" type="presOf" srcId="{1B87FCFA-247A-490E-B00E-11688BCA3905}" destId="{A0C5EF00-D813-4A94-B901-CF22C3DD16D3}" srcOrd="0" destOrd="0" presId="urn:microsoft.com/office/officeart/2005/8/layout/radial5"/>
    <dgm:cxn modelId="{36916AA0-CF2E-49EC-82AB-639ED9AC4DE2}" type="presOf" srcId="{809E8C05-8F11-4B23-86B0-4B7C7BC864B7}" destId="{5F57986B-1BDE-4D60-910D-A4660DE46212}" srcOrd="0" destOrd="0" presId="urn:microsoft.com/office/officeart/2005/8/layout/radial5"/>
    <dgm:cxn modelId="{56FC40A5-08A2-4CEC-B3E7-FEDF2281615C}" type="presOf" srcId="{34AAC7DC-ECFF-44AC-9460-882E80306024}" destId="{A690B534-4163-486B-9CAB-F8FE8A83E18B}" srcOrd="0" destOrd="0" presId="urn:microsoft.com/office/officeart/2005/8/layout/radial5"/>
    <dgm:cxn modelId="{CFA08FC5-3D43-4383-8C3B-FAC7FBC2DA0A}" type="presOf" srcId="{2928BCA0-D9FB-43DC-88BA-58D0A02A31B6}" destId="{B405E327-C88B-4F7E-9308-09EBBB0C4E48}" srcOrd="0" destOrd="0" presId="urn:microsoft.com/office/officeart/2005/8/layout/radial5"/>
    <dgm:cxn modelId="{1D98E386-D233-4FD4-85FA-7D45E4027F66}" type="presOf" srcId="{C06D5DFA-37A2-492E-AD6B-707C78524DD3}" destId="{81175FD3-751B-49FF-951B-BE470039B46B}" srcOrd="1" destOrd="0" presId="urn:microsoft.com/office/officeart/2005/8/layout/radial5"/>
    <dgm:cxn modelId="{EB5D66DD-15A3-4726-A25E-7B3789B64196}" srcId="{DB4C9DEB-B22A-4128-89C9-B41BE8BD5B10}" destId="{B2B33F27-E435-4D01-8A70-F54CF2F475F4}" srcOrd="1" destOrd="0" parTransId="{9EDEAE97-D134-41DD-B2EB-2F6E1A9D539F}" sibTransId="{9A9E6E20-191F-4EEE-8471-F816D9108A6B}"/>
    <dgm:cxn modelId="{1F86D849-BD53-457F-8744-79DE2A352DCF}" type="presOf" srcId="{DB4C9DEB-B22A-4128-89C9-B41BE8BD5B10}" destId="{D3295F59-8928-4868-B615-075E3D6F9BED}" srcOrd="0" destOrd="0" presId="urn:microsoft.com/office/officeart/2005/8/layout/radial5"/>
    <dgm:cxn modelId="{9DCD0E32-526D-45FE-A6C6-8569A98F4294}" type="presOf" srcId="{44C3F7E7-235F-47D6-B2AA-48BEC1868015}" destId="{8B49FB83-8853-4E6E-9E69-36FA870B561C}" srcOrd="0" destOrd="0" presId="urn:microsoft.com/office/officeart/2005/8/layout/radial5"/>
    <dgm:cxn modelId="{934A1C33-8AD4-4CA8-B775-EA71269370C4}" type="presOf" srcId="{DDB8B68A-75FF-4159-9ABF-9E9D1C6B282E}" destId="{665CE164-65FA-4634-BAC5-EFA0E89CD367}" srcOrd="1" destOrd="0" presId="urn:microsoft.com/office/officeart/2005/8/layout/radial5"/>
    <dgm:cxn modelId="{1A106062-3AA0-4242-940D-71875E26801F}" type="presOf" srcId="{B2B33F27-E435-4D01-8A70-F54CF2F475F4}" destId="{F2CABE39-922E-4685-873C-1DE62401ECF2}" srcOrd="0" destOrd="0" presId="urn:microsoft.com/office/officeart/2005/8/layout/radial5"/>
    <dgm:cxn modelId="{9A7B5549-0944-4085-B6F9-683F7CB21CFC}" type="presOf" srcId="{809E8C05-8F11-4B23-86B0-4B7C7BC864B7}" destId="{AD263BDF-7958-4424-A215-0C504AFF1CB7}" srcOrd="1" destOrd="0" presId="urn:microsoft.com/office/officeart/2005/8/layout/radial5"/>
    <dgm:cxn modelId="{CA34CD4F-1DD5-4EDF-B276-775CC5B5CA9F}" srcId="{DB4C9DEB-B22A-4128-89C9-B41BE8BD5B10}" destId="{34AAC7DC-ECFF-44AC-9460-882E80306024}" srcOrd="0" destOrd="0" parTransId="{809E8C05-8F11-4B23-86B0-4B7C7BC864B7}" sibTransId="{F90BC2C5-6444-4FA8-9F02-53C14FFD64F1}"/>
    <dgm:cxn modelId="{8E18BEC5-3849-48F7-9834-39FDC74CD3EE}" type="presOf" srcId="{DDB8B68A-75FF-4159-9ABF-9E9D1C6B282E}" destId="{126D6672-1124-48E1-B08C-1A5733F6E5CB}" srcOrd="0" destOrd="0" presId="urn:microsoft.com/office/officeart/2005/8/layout/radial5"/>
    <dgm:cxn modelId="{489DA3AF-1583-4A1D-9E20-B633813A57AA}" srcId="{DB4C9DEB-B22A-4128-89C9-B41BE8BD5B10}" destId="{2928BCA0-D9FB-43DC-88BA-58D0A02A31B6}" srcOrd="2" destOrd="0" parTransId="{C06D5DFA-37A2-492E-AD6B-707C78524DD3}" sibTransId="{3CE57544-EA95-4C1A-AD16-3E4290BD09B7}"/>
    <dgm:cxn modelId="{5F933F1F-F5B7-42F9-8382-536ED1025C12}" type="presOf" srcId="{C06D5DFA-37A2-492E-AD6B-707C78524DD3}" destId="{26EE5E38-FA09-48BE-AD6B-F07BAAEABAB8}" srcOrd="0" destOrd="0" presId="urn:microsoft.com/office/officeart/2005/8/layout/radial5"/>
    <dgm:cxn modelId="{B25E3D06-8017-47D6-9C5E-6C2F26D020FA}" type="presOf" srcId="{9EDEAE97-D134-41DD-B2EB-2F6E1A9D539F}" destId="{8C3620AE-4D0B-42EF-A10D-653EBC72F5D4}" srcOrd="0" destOrd="0" presId="urn:microsoft.com/office/officeart/2005/8/layout/radial5"/>
    <dgm:cxn modelId="{83674B60-07D7-41B6-86ED-7FE22B225D4C}" type="presOf" srcId="{9EDEAE97-D134-41DD-B2EB-2F6E1A9D539F}" destId="{C497C4B8-E4B3-47C9-A39F-349779C7DBAE}" srcOrd="1" destOrd="0" presId="urn:microsoft.com/office/officeart/2005/8/layout/radial5"/>
    <dgm:cxn modelId="{A21839ED-D1A2-49E0-889F-C03F5EA35326}" srcId="{DB4C9DEB-B22A-4128-89C9-B41BE8BD5B10}" destId="{1B87FCFA-247A-490E-B00E-11688BCA3905}" srcOrd="3" destOrd="0" parTransId="{DDB8B68A-75FF-4159-9ABF-9E9D1C6B282E}" sibTransId="{B3044997-9EB8-411F-B582-352535453202}"/>
    <dgm:cxn modelId="{215CB592-D5B3-4BFC-A672-D9BF06A41CCC}" type="presParOf" srcId="{8B49FB83-8853-4E6E-9E69-36FA870B561C}" destId="{D3295F59-8928-4868-B615-075E3D6F9BED}" srcOrd="0" destOrd="0" presId="urn:microsoft.com/office/officeart/2005/8/layout/radial5"/>
    <dgm:cxn modelId="{89E9F3CA-0A61-43FD-9E0B-F69F2A9605B1}" type="presParOf" srcId="{8B49FB83-8853-4E6E-9E69-36FA870B561C}" destId="{5F57986B-1BDE-4D60-910D-A4660DE46212}" srcOrd="1" destOrd="0" presId="urn:microsoft.com/office/officeart/2005/8/layout/radial5"/>
    <dgm:cxn modelId="{DB344AD2-0BE2-4DC2-B96A-C0C86F8598F1}" type="presParOf" srcId="{5F57986B-1BDE-4D60-910D-A4660DE46212}" destId="{AD263BDF-7958-4424-A215-0C504AFF1CB7}" srcOrd="0" destOrd="0" presId="urn:microsoft.com/office/officeart/2005/8/layout/radial5"/>
    <dgm:cxn modelId="{E79AD5E7-B133-463F-B1FE-D14336D8F880}" type="presParOf" srcId="{8B49FB83-8853-4E6E-9E69-36FA870B561C}" destId="{A690B534-4163-486B-9CAB-F8FE8A83E18B}" srcOrd="2" destOrd="0" presId="urn:microsoft.com/office/officeart/2005/8/layout/radial5"/>
    <dgm:cxn modelId="{4DA12FFB-9D9E-4861-A9D5-E0608A92C743}" type="presParOf" srcId="{8B49FB83-8853-4E6E-9E69-36FA870B561C}" destId="{8C3620AE-4D0B-42EF-A10D-653EBC72F5D4}" srcOrd="3" destOrd="0" presId="urn:microsoft.com/office/officeart/2005/8/layout/radial5"/>
    <dgm:cxn modelId="{22B46F90-FE63-4B0B-B261-5F6233E72769}" type="presParOf" srcId="{8C3620AE-4D0B-42EF-A10D-653EBC72F5D4}" destId="{C497C4B8-E4B3-47C9-A39F-349779C7DBAE}" srcOrd="0" destOrd="0" presId="urn:microsoft.com/office/officeart/2005/8/layout/radial5"/>
    <dgm:cxn modelId="{3B603CD6-FD4C-431C-8C2A-CF095746DC19}" type="presParOf" srcId="{8B49FB83-8853-4E6E-9E69-36FA870B561C}" destId="{F2CABE39-922E-4685-873C-1DE62401ECF2}" srcOrd="4" destOrd="0" presId="urn:microsoft.com/office/officeart/2005/8/layout/radial5"/>
    <dgm:cxn modelId="{7EDE31AC-6642-4D52-B619-2BBC48C2F829}" type="presParOf" srcId="{8B49FB83-8853-4E6E-9E69-36FA870B561C}" destId="{26EE5E38-FA09-48BE-AD6B-F07BAAEABAB8}" srcOrd="5" destOrd="0" presId="urn:microsoft.com/office/officeart/2005/8/layout/radial5"/>
    <dgm:cxn modelId="{0E5FE52F-FAE5-4126-9FD7-B1D537F47538}" type="presParOf" srcId="{26EE5E38-FA09-48BE-AD6B-F07BAAEABAB8}" destId="{81175FD3-751B-49FF-951B-BE470039B46B}" srcOrd="0" destOrd="0" presId="urn:microsoft.com/office/officeart/2005/8/layout/radial5"/>
    <dgm:cxn modelId="{0119D100-50B0-4796-A5EB-9B9992789E44}" type="presParOf" srcId="{8B49FB83-8853-4E6E-9E69-36FA870B561C}" destId="{B405E327-C88B-4F7E-9308-09EBBB0C4E48}" srcOrd="6" destOrd="0" presId="urn:microsoft.com/office/officeart/2005/8/layout/radial5"/>
    <dgm:cxn modelId="{CB396B67-0D9F-42D3-9E8A-09AB634E4F0D}" type="presParOf" srcId="{8B49FB83-8853-4E6E-9E69-36FA870B561C}" destId="{126D6672-1124-48E1-B08C-1A5733F6E5CB}" srcOrd="7" destOrd="0" presId="urn:microsoft.com/office/officeart/2005/8/layout/radial5"/>
    <dgm:cxn modelId="{4FEB9EB7-F624-4AF0-918F-50CE162432B7}" type="presParOf" srcId="{126D6672-1124-48E1-B08C-1A5733F6E5CB}" destId="{665CE164-65FA-4634-BAC5-EFA0E89CD367}" srcOrd="0" destOrd="0" presId="urn:microsoft.com/office/officeart/2005/8/layout/radial5"/>
    <dgm:cxn modelId="{5887A631-CA63-41FB-9087-B99ACFECC5F6}" type="presParOf" srcId="{8B49FB83-8853-4E6E-9E69-36FA870B561C}" destId="{A0C5EF00-D813-4A94-B901-CF22C3DD16D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/>
      <dgm:spPr/>
      <dgm:t>
        <a:bodyPr/>
        <a:lstStyle/>
        <a:p>
          <a:r>
            <a:rPr lang="en-US" b="1" smtClean="0"/>
            <a:t>Vulnerability </a:t>
          </a:r>
          <a:r>
            <a:rPr lang="en-US" b="1" dirty="0" smtClean="0"/>
            <a:t>Management</a:t>
          </a:r>
          <a:endParaRPr lang="en-US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/>
      <dgm:spPr/>
      <dgm:t>
        <a:bodyPr/>
        <a:lstStyle/>
        <a:p>
          <a:endParaRPr lang="en-US" dirty="0" smtClean="0"/>
        </a:p>
        <a:p>
          <a:r>
            <a:rPr lang="en-US" b="1" smtClean="0"/>
            <a:t>Security </a:t>
          </a:r>
          <a:r>
            <a:rPr lang="en-US" b="1" dirty="0" smtClean="0"/>
            <a:t>Hardening</a:t>
          </a:r>
          <a:endParaRPr lang="en-US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78D432-2805-43AD-96F3-EB12CDD297E8}" type="presOf" srcId="{C7108136-AC72-4D53-B21B-45948D5AEFAC}" destId="{4AFEACBA-73A5-4FA2-A527-B74BF1E9DA78}" srcOrd="0" destOrd="0" presId="urn:microsoft.com/office/officeart/2005/8/layout/venn2"/>
    <dgm:cxn modelId="{B9D86EC8-B670-4CAB-A263-D94410CA90ED}" type="presOf" srcId="{B1E6CB63-4282-467D-8690-DDD8C905EE5B}" destId="{EECDCADF-C00C-4397-9071-DC2185EF6BB7}" srcOrd="0" destOrd="0" presId="urn:microsoft.com/office/officeart/2005/8/layout/venn2"/>
    <dgm:cxn modelId="{A12D1989-AF0C-4042-80D5-C0C0C10ABFB5}" type="presOf" srcId="{713E9320-133C-4C94-BAD8-3E180BDA9443}" destId="{285631AB-6945-4A05-8778-C7F0D58AE0D4}" srcOrd="0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082133B6-4E8D-4621-BE17-4B10AB500FD8}" type="presOf" srcId="{713E9320-133C-4C94-BAD8-3E180BDA9443}" destId="{1B707088-CCF7-4504-B07D-6D2662DF65B4}" srcOrd="1" destOrd="0" presId="urn:microsoft.com/office/officeart/2005/8/layout/venn2"/>
    <dgm:cxn modelId="{DB4F2DAB-C33A-4695-91E8-CD0416E1DC96}" type="presOf" srcId="{B1E6CB63-4282-467D-8690-DDD8C905EE5B}" destId="{1D7630DC-7271-405A-8005-4F277532C0E5}" srcOrd="1" destOrd="0" presId="urn:microsoft.com/office/officeart/2005/8/layout/venn2"/>
    <dgm:cxn modelId="{5BF9797F-2900-499C-9EFE-7A6F32A45EF9}" type="presOf" srcId="{976791AB-9F64-4932-BE70-7B6C7A9D6D95}" destId="{2B302969-3AE6-4266-84AA-F1AD87312FA9}" srcOrd="0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81145017-9CA5-416F-9419-D253A18EE66B}" type="presOf" srcId="{40AAFF44-E676-45A5-972F-D8485ADFA5C6}" destId="{04D83606-6BC0-4C22-A9CD-261C4FCD67D8}" srcOrd="0" destOrd="0" presId="urn:microsoft.com/office/officeart/2005/8/layout/venn2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F41190BD-6260-4352-AFCE-63E5A14EBBEA}" type="presOf" srcId="{40AAFF44-E676-45A5-972F-D8485ADFA5C6}" destId="{35FB0DEE-DAA8-4761-A891-0696E5BCB5E5}" srcOrd="1" destOrd="0" presId="urn:microsoft.com/office/officeart/2005/8/layout/venn2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AA857A27-77F8-48CA-9DD9-65DDEE47C2C0}" type="presOf" srcId="{976791AB-9F64-4932-BE70-7B6C7A9D6D95}" destId="{1F92B891-3420-4CA4-BDA7-D0AC768AC729}" srcOrd="1" destOrd="0" presId="urn:microsoft.com/office/officeart/2005/8/layout/venn2"/>
    <dgm:cxn modelId="{B0A4747A-A255-4BDB-A627-4DA0A991719F}" type="presParOf" srcId="{4AFEACBA-73A5-4FA2-A527-B74BF1E9DA78}" destId="{D68714D9-C7C2-42DB-8E5C-1A15D28CFAC7}" srcOrd="0" destOrd="0" presId="urn:microsoft.com/office/officeart/2005/8/layout/venn2"/>
    <dgm:cxn modelId="{7C1007CC-2268-440C-8816-985873FC3DF7}" type="presParOf" srcId="{D68714D9-C7C2-42DB-8E5C-1A15D28CFAC7}" destId="{285631AB-6945-4A05-8778-C7F0D58AE0D4}" srcOrd="0" destOrd="0" presId="urn:microsoft.com/office/officeart/2005/8/layout/venn2"/>
    <dgm:cxn modelId="{256B997D-2C2F-4389-A7BB-15BF1B3EC18C}" type="presParOf" srcId="{D68714D9-C7C2-42DB-8E5C-1A15D28CFAC7}" destId="{1B707088-CCF7-4504-B07D-6D2662DF65B4}" srcOrd="1" destOrd="0" presId="urn:microsoft.com/office/officeart/2005/8/layout/venn2"/>
    <dgm:cxn modelId="{DEE6CB5B-78BE-445A-80CD-18480412F826}" type="presParOf" srcId="{4AFEACBA-73A5-4FA2-A527-B74BF1E9DA78}" destId="{A69E22D6-38AA-43DC-B711-CE8FD80A6D92}" srcOrd="1" destOrd="0" presId="urn:microsoft.com/office/officeart/2005/8/layout/venn2"/>
    <dgm:cxn modelId="{1DEF5B43-111B-485F-BDFA-0CF73A032E31}" type="presParOf" srcId="{A69E22D6-38AA-43DC-B711-CE8FD80A6D92}" destId="{EECDCADF-C00C-4397-9071-DC2185EF6BB7}" srcOrd="0" destOrd="0" presId="urn:microsoft.com/office/officeart/2005/8/layout/venn2"/>
    <dgm:cxn modelId="{1FFD1647-149E-442C-8A4C-57CC08326136}" type="presParOf" srcId="{A69E22D6-38AA-43DC-B711-CE8FD80A6D92}" destId="{1D7630DC-7271-405A-8005-4F277532C0E5}" srcOrd="1" destOrd="0" presId="urn:microsoft.com/office/officeart/2005/8/layout/venn2"/>
    <dgm:cxn modelId="{2A5C6D1C-C276-42CA-BEF8-7833EAA17AEC}" type="presParOf" srcId="{4AFEACBA-73A5-4FA2-A527-B74BF1E9DA78}" destId="{09C911D6-DEB4-430F-A064-F4FBA7A74D12}" srcOrd="2" destOrd="0" presId="urn:microsoft.com/office/officeart/2005/8/layout/venn2"/>
    <dgm:cxn modelId="{16A04755-5DE7-4BFD-9C38-DF24B50D84D6}" type="presParOf" srcId="{09C911D6-DEB4-430F-A064-F4FBA7A74D12}" destId="{2B302969-3AE6-4266-84AA-F1AD87312FA9}" srcOrd="0" destOrd="0" presId="urn:microsoft.com/office/officeart/2005/8/layout/venn2"/>
    <dgm:cxn modelId="{073D067D-BB4D-4AAB-B198-522D663275A0}" type="presParOf" srcId="{09C911D6-DEB4-430F-A064-F4FBA7A74D12}" destId="{1F92B891-3420-4CA4-BDA7-D0AC768AC729}" srcOrd="1" destOrd="0" presId="urn:microsoft.com/office/officeart/2005/8/layout/venn2"/>
    <dgm:cxn modelId="{BA4BCCA7-B2ED-4D52-A3C9-05FDDC58E5A9}" type="presParOf" srcId="{4AFEACBA-73A5-4FA2-A527-B74BF1E9DA78}" destId="{4037A5FF-A983-42E4-8F33-57EEBBD91AF8}" srcOrd="3" destOrd="0" presId="urn:microsoft.com/office/officeart/2005/8/layout/venn2"/>
    <dgm:cxn modelId="{586E6C3D-7F64-4BC6-BECF-391307E8BBCC}" type="presParOf" srcId="{4037A5FF-A983-42E4-8F33-57EEBBD91AF8}" destId="{04D83606-6BC0-4C22-A9CD-261C4FCD67D8}" srcOrd="0" destOrd="0" presId="urn:microsoft.com/office/officeart/2005/8/layout/venn2"/>
    <dgm:cxn modelId="{66ACEA4D-325B-4974-A19C-9E3B49A8C6AE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77AFA8-1CCE-475E-BA13-BCECC47F404D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41B5B3C7-C212-43A7-95DC-20AD9F30F4C1}">
      <dgm:prSet phldrT="[Text]" custT="1"/>
      <dgm:spPr/>
      <dgm:t>
        <a:bodyPr/>
        <a:lstStyle/>
        <a:p>
          <a:r>
            <a:rPr lang="en-US" sz="2000" dirty="0" smtClean="0"/>
            <a:t>Board </a:t>
          </a:r>
        </a:p>
        <a:p>
          <a:r>
            <a:rPr lang="en-US" sz="2000" b="1" dirty="0" smtClean="0"/>
            <a:t>[QTR]</a:t>
          </a:r>
        </a:p>
      </dgm:t>
    </dgm:pt>
    <dgm:pt modelId="{1E937FBC-3908-4257-8013-E549D74090D0}" type="parTrans" cxnId="{5EE24D04-D4D0-4BE3-8158-54EF216ABCCC}">
      <dgm:prSet/>
      <dgm:spPr/>
      <dgm:t>
        <a:bodyPr/>
        <a:lstStyle/>
        <a:p>
          <a:endParaRPr lang="en-US"/>
        </a:p>
      </dgm:t>
    </dgm:pt>
    <dgm:pt modelId="{881E1E07-E771-4997-A891-125797D411C9}" type="sibTrans" cxnId="{5EE24D04-D4D0-4BE3-8158-54EF216ABCCC}">
      <dgm:prSet/>
      <dgm:spPr/>
      <dgm:t>
        <a:bodyPr/>
        <a:lstStyle/>
        <a:p>
          <a:endParaRPr lang="en-US"/>
        </a:p>
      </dgm:t>
    </dgm:pt>
    <dgm:pt modelId="{B7399BFD-F028-4B6D-A85A-0D960C9EEAD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InfoSec Steering Comm. </a:t>
          </a:r>
        </a:p>
        <a:p>
          <a:r>
            <a:rPr lang="en-US" b="1" dirty="0" smtClean="0"/>
            <a:t>[MONTHLY]</a:t>
          </a:r>
          <a:endParaRPr lang="en-US" b="1" dirty="0"/>
        </a:p>
      </dgm:t>
    </dgm:pt>
    <dgm:pt modelId="{0261831E-A434-4CCF-8609-A04AD65AA9FA}" type="parTrans" cxnId="{4BBFE65D-BAE6-4DC8-9AE8-B0726295CDF4}">
      <dgm:prSet/>
      <dgm:spPr/>
      <dgm:t>
        <a:bodyPr/>
        <a:lstStyle/>
        <a:p>
          <a:endParaRPr lang="en-US"/>
        </a:p>
      </dgm:t>
    </dgm:pt>
    <dgm:pt modelId="{68E671C3-E8F2-4C28-9B59-B7B0C67594DE}" type="sibTrans" cxnId="{4BBFE65D-BAE6-4DC8-9AE8-B0726295CDF4}">
      <dgm:prSet/>
      <dgm:spPr/>
      <dgm:t>
        <a:bodyPr/>
        <a:lstStyle/>
        <a:p>
          <a:endParaRPr lang="en-US"/>
        </a:p>
      </dgm:t>
    </dgm:pt>
    <dgm:pt modelId="{BCE913AC-4500-413F-BB56-E8DAAB46DCB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Information Security </a:t>
          </a:r>
        </a:p>
        <a:p>
          <a:r>
            <a:rPr lang="en-US" dirty="0" smtClean="0">
              <a:solidFill>
                <a:schemeClr val="bg1"/>
              </a:solidFill>
            </a:rPr>
            <a:t>Management Committee (ISMC) </a:t>
          </a:r>
          <a:r>
            <a:rPr lang="en-US" b="1" dirty="0" smtClean="0"/>
            <a:t>[WEEKLY] </a:t>
          </a:r>
          <a:endParaRPr lang="en-US" b="1" dirty="0"/>
        </a:p>
      </dgm:t>
    </dgm:pt>
    <dgm:pt modelId="{41ACE4F9-CF64-47E1-BB67-33A13B6C32CB}" type="parTrans" cxnId="{02991606-568F-4582-84D0-279916EEB1D4}">
      <dgm:prSet/>
      <dgm:spPr/>
      <dgm:t>
        <a:bodyPr/>
        <a:lstStyle/>
        <a:p>
          <a:endParaRPr lang="en-US"/>
        </a:p>
      </dgm:t>
    </dgm:pt>
    <dgm:pt modelId="{590F422B-21FC-4587-8735-F6A3C1B711C3}" type="sibTrans" cxnId="{02991606-568F-4582-84D0-279916EEB1D4}">
      <dgm:prSet/>
      <dgm:spPr/>
      <dgm:t>
        <a:bodyPr/>
        <a:lstStyle/>
        <a:p>
          <a:endParaRPr lang="en-US"/>
        </a:p>
      </dgm:t>
    </dgm:pt>
    <dgm:pt modelId="{4C9C5F90-8534-4613-BB96-226C28CC772E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/ InfoSec Teams </a:t>
          </a:r>
          <a:r>
            <a:rPr lang="en-US" b="1" dirty="0" smtClean="0"/>
            <a:t>[DAILY]</a:t>
          </a:r>
          <a:endParaRPr lang="en-US" b="1" dirty="0"/>
        </a:p>
      </dgm:t>
    </dgm:pt>
    <dgm:pt modelId="{59EB382B-2ECF-43C8-9319-383B21428A3E}" type="parTrans" cxnId="{92328EE9-A3F1-4C72-B50D-A288281179DF}">
      <dgm:prSet/>
      <dgm:spPr/>
      <dgm:t>
        <a:bodyPr/>
        <a:lstStyle/>
        <a:p>
          <a:endParaRPr lang="en-US"/>
        </a:p>
      </dgm:t>
    </dgm:pt>
    <dgm:pt modelId="{8800850C-BBB5-4A4E-9398-FFF32CFD6869}" type="sibTrans" cxnId="{92328EE9-A3F1-4C72-B50D-A288281179DF}">
      <dgm:prSet/>
      <dgm:spPr/>
      <dgm:t>
        <a:bodyPr/>
        <a:lstStyle/>
        <a:p>
          <a:endParaRPr lang="en-US"/>
        </a:p>
      </dgm:t>
    </dgm:pt>
    <dgm:pt modelId="{D08BC686-6BE7-4A4E-B525-38970CABFA0F}" type="pres">
      <dgm:prSet presAssocID="{4C77AFA8-1CCE-475E-BA13-BCECC47F404D}" presName="Name0" presStyleCnt="0">
        <dgm:presLayoutVars>
          <dgm:dir/>
          <dgm:animLvl val="lvl"/>
          <dgm:resizeHandles val="exact"/>
        </dgm:presLayoutVars>
      </dgm:prSet>
      <dgm:spPr/>
    </dgm:pt>
    <dgm:pt modelId="{C09DE0FD-AB66-4A9D-B661-97C1B988D3FA}" type="pres">
      <dgm:prSet presAssocID="{41B5B3C7-C212-43A7-95DC-20AD9F30F4C1}" presName="Name8" presStyleCnt="0"/>
      <dgm:spPr/>
    </dgm:pt>
    <dgm:pt modelId="{9FBD1EE7-044D-4D60-859E-5BD7C49B773C}" type="pres">
      <dgm:prSet presAssocID="{41B5B3C7-C212-43A7-95DC-20AD9F30F4C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08EF3-ABDB-4FB3-956A-09A24CB860DF}" type="pres">
      <dgm:prSet presAssocID="{41B5B3C7-C212-43A7-95DC-20AD9F30F4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1DE49-CB71-4E00-BBB7-E580BDDAD1D8}" type="pres">
      <dgm:prSet presAssocID="{B7399BFD-F028-4B6D-A85A-0D960C9EEAD1}" presName="Name8" presStyleCnt="0"/>
      <dgm:spPr/>
    </dgm:pt>
    <dgm:pt modelId="{45A5FA50-A953-4453-9CC7-9880BB10FB4F}" type="pres">
      <dgm:prSet presAssocID="{B7399BFD-F028-4B6D-A85A-0D960C9EEAD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272F3-1949-429E-856B-EA82DB5B0B68}" type="pres">
      <dgm:prSet presAssocID="{B7399BFD-F028-4B6D-A85A-0D960C9EEA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1E134-0881-4F6B-A82D-F8E4012E1BAC}" type="pres">
      <dgm:prSet presAssocID="{BCE913AC-4500-413F-BB56-E8DAAB46DCB2}" presName="Name8" presStyleCnt="0"/>
      <dgm:spPr/>
    </dgm:pt>
    <dgm:pt modelId="{C9BD7B7D-C66C-4A34-A13E-3C539DF98D33}" type="pres">
      <dgm:prSet presAssocID="{BCE913AC-4500-413F-BB56-E8DAAB46DCB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A1DE-3BC8-48FD-9B52-001259C21324}" type="pres">
      <dgm:prSet presAssocID="{BCE913AC-4500-413F-BB56-E8DAAB46DC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92503-2A12-44FD-B2C9-5FF68E9A4F14}" type="pres">
      <dgm:prSet presAssocID="{4C9C5F90-8534-4613-BB96-226C28CC772E}" presName="Name8" presStyleCnt="0"/>
      <dgm:spPr/>
    </dgm:pt>
    <dgm:pt modelId="{2BB42424-CBA2-4A65-813E-C56609BEA32D}" type="pres">
      <dgm:prSet presAssocID="{4C9C5F90-8534-4613-BB96-226C28CC772E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A02B3-F1D1-40FF-8648-B6452B656955}" type="pres">
      <dgm:prSet presAssocID="{4C9C5F90-8534-4613-BB96-226C28CC77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5E6C23-C84C-4629-8526-D61AD5825978}" type="presOf" srcId="{4C9C5F90-8534-4613-BB96-226C28CC772E}" destId="{2BB42424-CBA2-4A65-813E-C56609BEA32D}" srcOrd="0" destOrd="0" presId="urn:microsoft.com/office/officeart/2005/8/layout/pyramid1"/>
    <dgm:cxn modelId="{5EE24D04-D4D0-4BE3-8158-54EF216ABCCC}" srcId="{4C77AFA8-1CCE-475E-BA13-BCECC47F404D}" destId="{41B5B3C7-C212-43A7-95DC-20AD9F30F4C1}" srcOrd="0" destOrd="0" parTransId="{1E937FBC-3908-4257-8013-E549D74090D0}" sibTransId="{881E1E07-E771-4997-A891-125797D411C9}"/>
    <dgm:cxn modelId="{7E4DDB18-1BE2-4DAD-AEC3-170C1DA202F7}" type="presOf" srcId="{41B5B3C7-C212-43A7-95DC-20AD9F30F4C1}" destId="{9FBD1EE7-044D-4D60-859E-5BD7C49B773C}" srcOrd="0" destOrd="0" presId="urn:microsoft.com/office/officeart/2005/8/layout/pyramid1"/>
    <dgm:cxn modelId="{4BBFE65D-BAE6-4DC8-9AE8-B0726295CDF4}" srcId="{4C77AFA8-1CCE-475E-BA13-BCECC47F404D}" destId="{B7399BFD-F028-4B6D-A85A-0D960C9EEAD1}" srcOrd="1" destOrd="0" parTransId="{0261831E-A434-4CCF-8609-A04AD65AA9FA}" sibTransId="{68E671C3-E8F2-4C28-9B59-B7B0C67594DE}"/>
    <dgm:cxn modelId="{92328EE9-A3F1-4C72-B50D-A288281179DF}" srcId="{4C77AFA8-1CCE-475E-BA13-BCECC47F404D}" destId="{4C9C5F90-8534-4613-BB96-226C28CC772E}" srcOrd="3" destOrd="0" parTransId="{59EB382B-2ECF-43C8-9319-383B21428A3E}" sibTransId="{8800850C-BBB5-4A4E-9398-FFF32CFD6869}"/>
    <dgm:cxn modelId="{CE37678E-90AB-40FF-9D3D-339B6F0C1691}" type="presOf" srcId="{4C9C5F90-8534-4613-BB96-226C28CC772E}" destId="{CDBA02B3-F1D1-40FF-8648-B6452B656955}" srcOrd="1" destOrd="0" presId="urn:microsoft.com/office/officeart/2005/8/layout/pyramid1"/>
    <dgm:cxn modelId="{090B6D86-599A-4AB1-A1F7-B622496818D1}" type="presOf" srcId="{BCE913AC-4500-413F-BB56-E8DAAB46DCB2}" destId="{C9BD7B7D-C66C-4A34-A13E-3C539DF98D33}" srcOrd="0" destOrd="0" presId="urn:microsoft.com/office/officeart/2005/8/layout/pyramid1"/>
    <dgm:cxn modelId="{6442802E-1277-41FF-8D9D-6C725B9DD6A9}" type="presOf" srcId="{4C77AFA8-1CCE-475E-BA13-BCECC47F404D}" destId="{D08BC686-6BE7-4A4E-B525-38970CABFA0F}" srcOrd="0" destOrd="0" presId="urn:microsoft.com/office/officeart/2005/8/layout/pyramid1"/>
    <dgm:cxn modelId="{D36A6BDC-93E3-4AE3-91D9-ED53EC3683BB}" type="presOf" srcId="{B7399BFD-F028-4B6D-A85A-0D960C9EEAD1}" destId="{45A5FA50-A953-4453-9CC7-9880BB10FB4F}" srcOrd="0" destOrd="0" presId="urn:microsoft.com/office/officeart/2005/8/layout/pyramid1"/>
    <dgm:cxn modelId="{51104F01-DEB8-41AB-8F71-DF6BF86F65C0}" type="presOf" srcId="{B7399BFD-F028-4B6D-A85A-0D960C9EEAD1}" destId="{6A6272F3-1949-429E-856B-EA82DB5B0B68}" srcOrd="1" destOrd="0" presId="urn:microsoft.com/office/officeart/2005/8/layout/pyramid1"/>
    <dgm:cxn modelId="{5776E13F-B7F1-4253-921E-78A46476DCFB}" type="presOf" srcId="{41B5B3C7-C212-43A7-95DC-20AD9F30F4C1}" destId="{5F008EF3-ABDB-4FB3-956A-09A24CB860DF}" srcOrd="1" destOrd="0" presId="urn:microsoft.com/office/officeart/2005/8/layout/pyramid1"/>
    <dgm:cxn modelId="{9C298667-53BE-4B3F-9103-DDDBDAA77376}" type="presOf" srcId="{BCE913AC-4500-413F-BB56-E8DAAB46DCB2}" destId="{7923A1DE-3BC8-48FD-9B52-001259C21324}" srcOrd="1" destOrd="0" presId="urn:microsoft.com/office/officeart/2005/8/layout/pyramid1"/>
    <dgm:cxn modelId="{02991606-568F-4582-84D0-279916EEB1D4}" srcId="{4C77AFA8-1CCE-475E-BA13-BCECC47F404D}" destId="{BCE913AC-4500-413F-BB56-E8DAAB46DCB2}" srcOrd="2" destOrd="0" parTransId="{41ACE4F9-CF64-47E1-BB67-33A13B6C32CB}" sibTransId="{590F422B-21FC-4587-8735-F6A3C1B711C3}"/>
    <dgm:cxn modelId="{502C5FB4-CD3F-475D-A627-77F86FBC879C}" type="presParOf" srcId="{D08BC686-6BE7-4A4E-B525-38970CABFA0F}" destId="{C09DE0FD-AB66-4A9D-B661-97C1B988D3FA}" srcOrd="0" destOrd="0" presId="urn:microsoft.com/office/officeart/2005/8/layout/pyramid1"/>
    <dgm:cxn modelId="{880506DE-F60F-4C55-A277-2B592F9633F5}" type="presParOf" srcId="{C09DE0FD-AB66-4A9D-B661-97C1B988D3FA}" destId="{9FBD1EE7-044D-4D60-859E-5BD7C49B773C}" srcOrd="0" destOrd="0" presId="urn:microsoft.com/office/officeart/2005/8/layout/pyramid1"/>
    <dgm:cxn modelId="{CE1F57D3-97DE-4AAE-8E3F-89238248A7E4}" type="presParOf" srcId="{C09DE0FD-AB66-4A9D-B661-97C1B988D3FA}" destId="{5F008EF3-ABDB-4FB3-956A-09A24CB860DF}" srcOrd="1" destOrd="0" presId="urn:microsoft.com/office/officeart/2005/8/layout/pyramid1"/>
    <dgm:cxn modelId="{FD4BCFED-1AA0-40A0-9B0F-6D2201FA58F1}" type="presParOf" srcId="{D08BC686-6BE7-4A4E-B525-38970CABFA0F}" destId="{E721DE49-CB71-4E00-BBB7-E580BDDAD1D8}" srcOrd="1" destOrd="0" presId="urn:microsoft.com/office/officeart/2005/8/layout/pyramid1"/>
    <dgm:cxn modelId="{E02EFFB5-7BFF-4088-85CE-358C8DD2E632}" type="presParOf" srcId="{E721DE49-CB71-4E00-BBB7-E580BDDAD1D8}" destId="{45A5FA50-A953-4453-9CC7-9880BB10FB4F}" srcOrd="0" destOrd="0" presId="urn:microsoft.com/office/officeart/2005/8/layout/pyramid1"/>
    <dgm:cxn modelId="{5CC9D38E-DD85-4923-95ED-9232368B793F}" type="presParOf" srcId="{E721DE49-CB71-4E00-BBB7-E580BDDAD1D8}" destId="{6A6272F3-1949-429E-856B-EA82DB5B0B68}" srcOrd="1" destOrd="0" presId="urn:microsoft.com/office/officeart/2005/8/layout/pyramid1"/>
    <dgm:cxn modelId="{10E8BB1A-DDD2-4D61-9632-2C966174FF0B}" type="presParOf" srcId="{D08BC686-6BE7-4A4E-B525-38970CABFA0F}" destId="{E9F1E134-0881-4F6B-A82D-F8E4012E1BAC}" srcOrd="2" destOrd="0" presId="urn:microsoft.com/office/officeart/2005/8/layout/pyramid1"/>
    <dgm:cxn modelId="{F90FE73B-E9F1-43CF-B8E4-4D198AD0D03C}" type="presParOf" srcId="{E9F1E134-0881-4F6B-A82D-F8E4012E1BAC}" destId="{C9BD7B7D-C66C-4A34-A13E-3C539DF98D33}" srcOrd="0" destOrd="0" presId="urn:microsoft.com/office/officeart/2005/8/layout/pyramid1"/>
    <dgm:cxn modelId="{067EDD2C-B24F-479C-A6E9-74C12A61FADD}" type="presParOf" srcId="{E9F1E134-0881-4F6B-A82D-F8E4012E1BAC}" destId="{7923A1DE-3BC8-48FD-9B52-001259C21324}" srcOrd="1" destOrd="0" presId="urn:microsoft.com/office/officeart/2005/8/layout/pyramid1"/>
    <dgm:cxn modelId="{E9A8217B-F12D-45F6-99E6-73BA6BE92784}" type="presParOf" srcId="{D08BC686-6BE7-4A4E-B525-38970CABFA0F}" destId="{95692503-2A12-44FD-B2C9-5FF68E9A4F14}" srcOrd="3" destOrd="0" presId="urn:microsoft.com/office/officeart/2005/8/layout/pyramid1"/>
    <dgm:cxn modelId="{8EFE14F0-B084-4A9A-8300-D7805D12AE35}" type="presParOf" srcId="{95692503-2A12-44FD-B2C9-5FF68E9A4F14}" destId="{2BB42424-CBA2-4A65-813E-C56609BEA32D}" srcOrd="0" destOrd="0" presId="urn:microsoft.com/office/officeart/2005/8/layout/pyramid1"/>
    <dgm:cxn modelId="{54CCD4D1-E57F-43AF-B223-8E39AD7786BA}" type="presParOf" srcId="{95692503-2A12-44FD-B2C9-5FF68E9A4F14}" destId="{CDBA02B3-F1D1-40FF-8648-B6452B6569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E9DD72-C6B8-4857-B22F-DE06299AF789}" type="doc">
      <dgm:prSet loTypeId="urn:microsoft.com/office/officeart/2005/8/layout/cycle3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92052A-9782-48C0-A3B5-F844207872F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Establish Track</a:t>
          </a:r>
          <a:endParaRPr lang="en-US" dirty="0">
            <a:solidFill>
              <a:schemeClr val="tx1"/>
            </a:solidFill>
          </a:endParaRPr>
        </a:p>
      </dgm:t>
    </dgm:pt>
    <dgm:pt modelId="{83CF6903-1027-4E74-8533-9D0B1230EEF6}" type="parTrans" cxnId="{5A4B9C2B-CD25-4474-AB2D-148F26B92F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533CD6-7D34-4D57-9726-7444B09DF028}" type="sibTrans" cxnId="{5A4B9C2B-CD25-4474-AB2D-148F26B92F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04C6B1-4C80-4873-A591-AF52C1FC7A3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MSB </a:t>
          </a:r>
          <a:endParaRPr lang="en-US" dirty="0">
            <a:solidFill>
              <a:schemeClr val="tx1"/>
            </a:solidFill>
          </a:endParaRPr>
        </a:p>
      </dgm:t>
    </dgm:pt>
    <dgm:pt modelId="{B65DE8EC-59A8-4516-8132-46861989B273}" type="parTrans" cxnId="{61EF535E-A7CB-4C7A-A6E4-2893D2480D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1E42AB-DE28-4266-97ED-7D3BE30B4E70}" type="sibTrans" cxnId="{61EF535E-A7CB-4C7A-A6E4-2893D2480DE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32E8BF-7E82-4CF5-BF59-F676E87C7A1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Pilot</a:t>
          </a:r>
          <a:endParaRPr lang="en-US" dirty="0">
            <a:solidFill>
              <a:schemeClr val="tx1"/>
            </a:solidFill>
          </a:endParaRPr>
        </a:p>
      </dgm:t>
    </dgm:pt>
    <dgm:pt modelId="{0466E1C4-22A9-4B1A-9B0A-B756D116FE02}" type="parTrans" cxnId="{2F15ED4F-D767-4C03-BA2C-75F8AD10C8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EB8D68-6B38-4945-A00E-91AEE46C6D19}" type="sibTrans" cxnId="{2F15ED4F-D767-4C03-BA2C-75F8AD10C8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60407C-59FA-4291-8E59-2E152233F33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Implement Across IT</a:t>
          </a:r>
          <a:endParaRPr lang="en-US" dirty="0">
            <a:solidFill>
              <a:schemeClr val="tx1"/>
            </a:solidFill>
          </a:endParaRPr>
        </a:p>
      </dgm:t>
    </dgm:pt>
    <dgm:pt modelId="{F9D474AA-3F53-4D14-860E-9B71F8B890FC}" type="parTrans" cxnId="{72221216-AE34-46B0-92C2-845B5FB6687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CD3ACA-A44F-452A-8C21-2CD9A960955B}" type="sibTrans" cxnId="{72221216-AE34-46B0-92C2-845B5FB6687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77F5D3-A3BC-4AB4-8F5B-5E45C9FA940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Continuous Improvement</a:t>
          </a:r>
          <a:endParaRPr lang="en-US" dirty="0">
            <a:solidFill>
              <a:schemeClr val="tx1"/>
            </a:solidFill>
          </a:endParaRPr>
        </a:p>
      </dgm:t>
    </dgm:pt>
    <dgm:pt modelId="{114BC3C2-4047-43AA-BF54-14819CE7D683}" type="parTrans" cxnId="{34059E0F-7AB9-42D9-8532-3580069280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FF1016-517F-43F2-9B2F-434A0E67D3E4}" type="sibTrans" cxnId="{34059E0F-7AB9-42D9-8532-3580069280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199068-1DF9-41B8-9FF0-BB097543022E}" type="pres">
      <dgm:prSet presAssocID="{1DE9DD72-C6B8-4857-B22F-DE06299AF7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471AB-B0AC-4737-84BD-6FE781CBF70C}" type="pres">
      <dgm:prSet presAssocID="{1DE9DD72-C6B8-4857-B22F-DE06299AF789}" presName="cycle" presStyleCnt="0"/>
      <dgm:spPr/>
      <dgm:t>
        <a:bodyPr/>
        <a:lstStyle/>
        <a:p>
          <a:endParaRPr lang="en-US"/>
        </a:p>
      </dgm:t>
    </dgm:pt>
    <dgm:pt modelId="{62AB957C-B80A-4FB2-9178-B80490CEFC47}" type="pres">
      <dgm:prSet presAssocID="{AD92052A-9782-48C0-A3B5-F844207872FC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4801B-27C4-4555-B21E-3767847F5713}" type="pres">
      <dgm:prSet presAssocID="{AA533CD6-7D34-4D57-9726-7444B09DF028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32466DC-0061-4494-AD97-A8464CFAC815}" type="pres">
      <dgm:prSet presAssocID="{6404C6B1-4C80-4873-A591-AF52C1FC7A35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257E6-1CD9-4B19-B392-1C0949DD07FC}" type="pres">
      <dgm:prSet presAssocID="{4632E8BF-7E82-4CF5-BF59-F676E87C7A16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9A16B-E3A9-4930-8F13-FD9345876EC6}" type="pres">
      <dgm:prSet presAssocID="{BE60407C-59FA-4291-8E59-2E152233F334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D912-7D26-4CC8-BF2F-6E6B097E9029}" type="pres">
      <dgm:prSet presAssocID="{8377F5D3-A3BC-4AB4-8F5B-5E45C9FA940E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15ED4F-D767-4C03-BA2C-75F8AD10C869}" srcId="{1DE9DD72-C6B8-4857-B22F-DE06299AF789}" destId="{4632E8BF-7E82-4CF5-BF59-F676E87C7A16}" srcOrd="2" destOrd="0" parTransId="{0466E1C4-22A9-4B1A-9B0A-B756D116FE02}" sibTransId="{3EEB8D68-6B38-4945-A00E-91AEE46C6D19}"/>
    <dgm:cxn modelId="{F1A3B22C-C58E-43F8-973B-23B05F87EEB7}" type="presOf" srcId="{8377F5D3-A3BC-4AB4-8F5B-5E45C9FA940E}" destId="{7A6BD912-7D26-4CC8-BF2F-6E6B097E9029}" srcOrd="0" destOrd="0" presId="urn:microsoft.com/office/officeart/2005/8/layout/cycle3"/>
    <dgm:cxn modelId="{D73D74D7-71CD-49D5-8786-DBF97F0674C3}" type="presOf" srcId="{1DE9DD72-C6B8-4857-B22F-DE06299AF789}" destId="{5A199068-1DF9-41B8-9FF0-BB097543022E}" srcOrd="0" destOrd="0" presId="urn:microsoft.com/office/officeart/2005/8/layout/cycle3"/>
    <dgm:cxn modelId="{423E5903-ED41-4C8A-B3B1-78EB9651A128}" type="presOf" srcId="{AD92052A-9782-48C0-A3B5-F844207872FC}" destId="{62AB957C-B80A-4FB2-9178-B80490CEFC47}" srcOrd="0" destOrd="0" presId="urn:microsoft.com/office/officeart/2005/8/layout/cycle3"/>
    <dgm:cxn modelId="{B2533DCB-D1B0-413D-8E9C-9710D737F22E}" type="presOf" srcId="{BE60407C-59FA-4291-8E59-2E152233F334}" destId="{9439A16B-E3A9-4930-8F13-FD9345876EC6}" srcOrd="0" destOrd="0" presId="urn:microsoft.com/office/officeart/2005/8/layout/cycle3"/>
    <dgm:cxn modelId="{61EF535E-A7CB-4C7A-A6E4-2893D2480DED}" srcId="{1DE9DD72-C6B8-4857-B22F-DE06299AF789}" destId="{6404C6B1-4C80-4873-A591-AF52C1FC7A35}" srcOrd="1" destOrd="0" parTransId="{B65DE8EC-59A8-4516-8132-46861989B273}" sibTransId="{C91E42AB-DE28-4266-97ED-7D3BE30B4E70}"/>
    <dgm:cxn modelId="{72221216-AE34-46B0-92C2-845B5FB6687B}" srcId="{1DE9DD72-C6B8-4857-B22F-DE06299AF789}" destId="{BE60407C-59FA-4291-8E59-2E152233F334}" srcOrd="3" destOrd="0" parTransId="{F9D474AA-3F53-4D14-860E-9B71F8B890FC}" sibTransId="{80CD3ACA-A44F-452A-8C21-2CD9A960955B}"/>
    <dgm:cxn modelId="{7A8778ED-DF32-4DBA-8947-C333D8862B6E}" type="presOf" srcId="{AA533CD6-7D34-4D57-9726-7444B09DF028}" destId="{BB64801B-27C4-4555-B21E-3767847F5713}" srcOrd="0" destOrd="0" presId="urn:microsoft.com/office/officeart/2005/8/layout/cycle3"/>
    <dgm:cxn modelId="{34059E0F-7AB9-42D9-8532-35800692800D}" srcId="{1DE9DD72-C6B8-4857-B22F-DE06299AF789}" destId="{8377F5D3-A3BC-4AB4-8F5B-5E45C9FA940E}" srcOrd="4" destOrd="0" parTransId="{114BC3C2-4047-43AA-BF54-14819CE7D683}" sibTransId="{C1FF1016-517F-43F2-9B2F-434A0E67D3E4}"/>
    <dgm:cxn modelId="{4BBDD98D-5476-45C9-9875-335B5418E430}" type="presOf" srcId="{4632E8BF-7E82-4CF5-BF59-F676E87C7A16}" destId="{7D6257E6-1CD9-4B19-B392-1C0949DD07FC}" srcOrd="0" destOrd="0" presId="urn:microsoft.com/office/officeart/2005/8/layout/cycle3"/>
    <dgm:cxn modelId="{0A520132-3A12-4E11-9D68-EDB62FDEA4FD}" type="presOf" srcId="{6404C6B1-4C80-4873-A591-AF52C1FC7A35}" destId="{132466DC-0061-4494-AD97-A8464CFAC815}" srcOrd="0" destOrd="0" presId="urn:microsoft.com/office/officeart/2005/8/layout/cycle3"/>
    <dgm:cxn modelId="{5A4B9C2B-CD25-4474-AB2D-148F26B92F61}" srcId="{1DE9DD72-C6B8-4857-B22F-DE06299AF789}" destId="{AD92052A-9782-48C0-A3B5-F844207872FC}" srcOrd="0" destOrd="0" parTransId="{83CF6903-1027-4E74-8533-9D0B1230EEF6}" sibTransId="{AA533CD6-7D34-4D57-9726-7444B09DF028}"/>
    <dgm:cxn modelId="{5EB29166-F27B-451A-ABD1-861BEBADCBD0}" type="presParOf" srcId="{5A199068-1DF9-41B8-9FF0-BB097543022E}" destId="{759471AB-B0AC-4737-84BD-6FE781CBF70C}" srcOrd="0" destOrd="0" presId="urn:microsoft.com/office/officeart/2005/8/layout/cycle3"/>
    <dgm:cxn modelId="{2F07F2FD-EC8F-458F-AA3F-98DF5336B297}" type="presParOf" srcId="{759471AB-B0AC-4737-84BD-6FE781CBF70C}" destId="{62AB957C-B80A-4FB2-9178-B80490CEFC47}" srcOrd="0" destOrd="0" presId="urn:microsoft.com/office/officeart/2005/8/layout/cycle3"/>
    <dgm:cxn modelId="{926F1B29-2C18-4B33-AC44-83172E3CAACB}" type="presParOf" srcId="{759471AB-B0AC-4737-84BD-6FE781CBF70C}" destId="{BB64801B-27C4-4555-B21E-3767847F5713}" srcOrd="1" destOrd="0" presId="urn:microsoft.com/office/officeart/2005/8/layout/cycle3"/>
    <dgm:cxn modelId="{D50E0AF3-6E30-4BD7-A4B9-5F344490691B}" type="presParOf" srcId="{759471AB-B0AC-4737-84BD-6FE781CBF70C}" destId="{132466DC-0061-4494-AD97-A8464CFAC815}" srcOrd="2" destOrd="0" presId="urn:microsoft.com/office/officeart/2005/8/layout/cycle3"/>
    <dgm:cxn modelId="{8DA6FC27-FF6C-46B5-9131-ADA2B0AFDCA6}" type="presParOf" srcId="{759471AB-B0AC-4737-84BD-6FE781CBF70C}" destId="{7D6257E6-1CD9-4B19-B392-1C0949DD07FC}" srcOrd="3" destOrd="0" presId="urn:microsoft.com/office/officeart/2005/8/layout/cycle3"/>
    <dgm:cxn modelId="{6906FA00-38AE-4BC0-AD46-507B20FC88D6}" type="presParOf" srcId="{759471AB-B0AC-4737-84BD-6FE781CBF70C}" destId="{9439A16B-E3A9-4930-8F13-FD9345876EC6}" srcOrd="4" destOrd="0" presId="urn:microsoft.com/office/officeart/2005/8/layout/cycle3"/>
    <dgm:cxn modelId="{43372A54-467B-4AD8-96ED-BABB132106E0}" type="presParOf" srcId="{759471AB-B0AC-4737-84BD-6FE781CBF70C}" destId="{7A6BD912-7D26-4CC8-BF2F-6E6B097E902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E7B1D1-7B47-4E08-B451-0B7903451032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ADC5E989-D7EC-4FC5-B27C-DD363AB7C890}">
      <dgm:prSet phldrT="[Text]"/>
      <dgm:spPr/>
      <dgm:t>
        <a:bodyPr/>
        <a:lstStyle/>
        <a:p>
          <a:r>
            <a:rPr lang="en-US" dirty="0" smtClean="0"/>
            <a:t>Quarterly status update</a:t>
          </a:r>
          <a:endParaRPr lang="en-US" dirty="0"/>
        </a:p>
      </dgm:t>
    </dgm:pt>
    <dgm:pt modelId="{75924F2A-2BA5-4AC8-82E9-265A11E72BEC}" type="parTrans" cxnId="{6B27CBE1-5D0B-4B41-B4F5-77071C8A1CA9}">
      <dgm:prSet/>
      <dgm:spPr/>
      <dgm:t>
        <a:bodyPr/>
        <a:lstStyle/>
        <a:p>
          <a:endParaRPr lang="en-US"/>
        </a:p>
      </dgm:t>
    </dgm:pt>
    <dgm:pt modelId="{60F86319-7C3F-44C2-A640-BBC168A3EAEA}" type="sibTrans" cxnId="{6B27CBE1-5D0B-4B41-B4F5-77071C8A1CA9}">
      <dgm:prSet/>
      <dgm:spPr/>
      <dgm:t>
        <a:bodyPr/>
        <a:lstStyle/>
        <a:p>
          <a:endParaRPr lang="en-US"/>
        </a:p>
      </dgm:t>
    </dgm:pt>
    <dgm:pt modelId="{B171D2A6-EC80-40F0-8114-9DF4BF4B2AAD}">
      <dgm:prSet phldrT="[Text]"/>
      <dgm:spPr/>
      <dgm:t>
        <a:bodyPr/>
        <a:lstStyle/>
        <a:p>
          <a:r>
            <a:rPr lang="en-US" dirty="0" smtClean="0"/>
            <a:t>Monthly status update</a:t>
          </a:r>
          <a:endParaRPr lang="en-US" dirty="0"/>
        </a:p>
      </dgm:t>
    </dgm:pt>
    <dgm:pt modelId="{3095D7ED-F31F-4C7E-A875-65C32492C86F}" type="parTrans" cxnId="{C44C2F90-B2BD-4D3B-AF5B-DF43AF8DE251}">
      <dgm:prSet/>
      <dgm:spPr/>
      <dgm:t>
        <a:bodyPr/>
        <a:lstStyle/>
        <a:p>
          <a:endParaRPr lang="en-US"/>
        </a:p>
      </dgm:t>
    </dgm:pt>
    <dgm:pt modelId="{E31563DA-EBC9-4149-B28C-E9274F5B0912}" type="sibTrans" cxnId="{C44C2F90-B2BD-4D3B-AF5B-DF43AF8DE251}">
      <dgm:prSet/>
      <dgm:spPr/>
      <dgm:t>
        <a:bodyPr/>
        <a:lstStyle/>
        <a:p>
          <a:endParaRPr lang="en-US"/>
        </a:p>
      </dgm:t>
    </dgm:pt>
    <dgm:pt modelId="{32EE9966-E046-48F8-9B1B-81312F597CCA}">
      <dgm:prSet phldrT="[Text]"/>
      <dgm:spPr/>
      <dgm:t>
        <a:bodyPr/>
        <a:lstStyle/>
        <a:p>
          <a:r>
            <a:rPr lang="en-US" dirty="0" smtClean="0"/>
            <a:t>Weekly status update</a:t>
          </a:r>
          <a:endParaRPr lang="en-US" dirty="0"/>
        </a:p>
      </dgm:t>
    </dgm:pt>
    <dgm:pt modelId="{E34AC609-8F90-4ADD-AA33-9A89FED57AE8}" type="parTrans" cxnId="{C1511BD6-DD68-49D0-9483-821A6AE481FE}">
      <dgm:prSet/>
      <dgm:spPr/>
      <dgm:t>
        <a:bodyPr/>
        <a:lstStyle/>
        <a:p>
          <a:endParaRPr lang="en-US"/>
        </a:p>
      </dgm:t>
    </dgm:pt>
    <dgm:pt modelId="{03D842B5-BF10-458C-9205-BCFC123A9D50}" type="sibTrans" cxnId="{C1511BD6-DD68-49D0-9483-821A6AE481FE}">
      <dgm:prSet/>
      <dgm:spPr/>
      <dgm:t>
        <a:bodyPr/>
        <a:lstStyle/>
        <a:p>
          <a:endParaRPr lang="en-US"/>
        </a:p>
      </dgm:t>
    </dgm:pt>
    <dgm:pt modelId="{2CA706B5-5FAE-4633-BB13-F341892B1355}" type="pres">
      <dgm:prSet presAssocID="{00E7B1D1-7B47-4E08-B451-0B790345103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1B5C724-8B4D-4039-8CD8-CDD7FBD8D24A}" type="pres">
      <dgm:prSet presAssocID="{ADC5E989-D7EC-4FC5-B27C-DD363AB7C89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BCEF6-645E-4CF3-AC76-B1FC8F55681A}" type="pres">
      <dgm:prSet presAssocID="{ADC5E989-D7EC-4FC5-B27C-DD363AB7C890}" presName="gear1srcNode" presStyleLbl="node1" presStyleIdx="0" presStyleCnt="3"/>
      <dgm:spPr/>
      <dgm:t>
        <a:bodyPr/>
        <a:lstStyle/>
        <a:p>
          <a:endParaRPr lang="en-US"/>
        </a:p>
      </dgm:t>
    </dgm:pt>
    <dgm:pt modelId="{C95EC13A-3645-4770-93CD-35BDF3ED782E}" type="pres">
      <dgm:prSet presAssocID="{ADC5E989-D7EC-4FC5-B27C-DD363AB7C890}" presName="gear1dstNode" presStyleLbl="node1" presStyleIdx="0" presStyleCnt="3"/>
      <dgm:spPr/>
      <dgm:t>
        <a:bodyPr/>
        <a:lstStyle/>
        <a:p>
          <a:endParaRPr lang="en-US"/>
        </a:p>
      </dgm:t>
    </dgm:pt>
    <dgm:pt modelId="{FC2CB7F6-05BE-415A-A12A-0D25C229EEEE}" type="pres">
      <dgm:prSet presAssocID="{B171D2A6-EC80-40F0-8114-9DF4BF4B2AA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57BA2-8A68-4359-9EF6-F05BB649206C}" type="pres">
      <dgm:prSet presAssocID="{B171D2A6-EC80-40F0-8114-9DF4BF4B2AAD}" presName="gear2srcNode" presStyleLbl="node1" presStyleIdx="1" presStyleCnt="3"/>
      <dgm:spPr/>
      <dgm:t>
        <a:bodyPr/>
        <a:lstStyle/>
        <a:p>
          <a:endParaRPr lang="en-US"/>
        </a:p>
      </dgm:t>
    </dgm:pt>
    <dgm:pt modelId="{215CE4F5-B1D7-43F9-9C45-DBC3ADDD719C}" type="pres">
      <dgm:prSet presAssocID="{B171D2A6-EC80-40F0-8114-9DF4BF4B2AAD}" presName="gear2dstNode" presStyleLbl="node1" presStyleIdx="1" presStyleCnt="3"/>
      <dgm:spPr/>
      <dgm:t>
        <a:bodyPr/>
        <a:lstStyle/>
        <a:p>
          <a:endParaRPr lang="en-US"/>
        </a:p>
      </dgm:t>
    </dgm:pt>
    <dgm:pt modelId="{56F1A989-EA2E-47A4-9958-6ECD22B01720}" type="pres">
      <dgm:prSet presAssocID="{32EE9966-E046-48F8-9B1B-81312F597CCA}" presName="gear3" presStyleLbl="node1" presStyleIdx="2" presStyleCnt="3"/>
      <dgm:spPr/>
      <dgm:t>
        <a:bodyPr/>
        <a:lstStyle/>
        <a:p>
          <a:endParaRPr lang="en-US"/>
        </a:p>
      </dgm:t>
    </dgm:pt>
    <dgm:pt modelId="{467382B5-3902-4D90-8C22-5D184B3B02A7}" type="pres">
      <dgm:prSet presAssocID="{32EE9966-E046-48F8-9B1B-81312F597CC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6A2C6-CDCF-47AC-BEC3-6E2BD3979A75}" type="pres">
      <dgm:prSet presAssocID="{32EE9966-E046-48F8-9B1B-81312F597CCA}" presName="gear3srcNode" presStyleLbl="node1" presStyleIdx="2" presStyleCnt="3"/>
      <dgm:spPr/>
      <dgm:t>
        <a:bodyPr/>
        <a:lstStyle/>
        <a:p>
          <a:endParaRPr lang="en-US"/>
        </a:p>
      </dgm:t>
    </dgm:pt>
    <dgm:pt modelId="{B39FAA5B-0F1B-4B9C-8836-DC5C44FF9F04}" type="pres">
      <dgm:prSet presAssocID="{32EE9966-E046-48F8-9B1B-81312F597CCA}" presName="gear3dstNode" presStyleLbl="node1" presStyleIdx="2" presStyleCnt="3"/>
      <dgm:spPr/>
      <dgm:t>
        <a:bodyPr/>
        <a:lstStyle/>
        <a:p>
          <a:endParaRPr lang="en-US"/>
        </a:p>
      </dgm:t>
    </dgm:pt>
    <dgm:pt modelId="{B95DD7E1-1424-4F7E-AE25-8B463C3E8415}" type="pres">
      <dgm:prSet presAssocID="{60F86319-7C3F-44C2-A640-BBC168A3EAE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09843DF8-3454-4A33-A17D-29048E5C5CDF}" type="pres">
      <dgm:prSet presAssocID="{E31563DA-EBC9-4149-B28C-E9274F5B091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8898BAE-D8A7-4413-B729-FD2D8AB729DF}" type="pres">
      <dgm:prSet presAssocID="{03D842B5-BF10-458C-9205-BCFC123A9D50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46C94B9-2D6C-4D86-8844-E2A5AF8EC394}" type="presOf" srcId="{03D842B5-BF10-458C-9205-BCFC123A9D50}" destId="{C8898BAE-D8A7-4413-B729-FD2D8AB729DF}" srcOrd="0" destOrd="0" presId="urn:microsoft.com/office/officeart/2005/8/layout/gear1"/>
    <dgm:cxn modelId="{47406784-E9CA-433D-BC90-0624CAD94E4A}" type="presOf" srcId="{ADC5E989-D7EC-4FC5-B27C-DD363AB7C890}" destId="{034BCEF6-645E-4CF3-AC76-B1FC8F55681A}" srcOrd="1" destOrd="0" presId="urn:microsoft.com/office/officeart/2005/8/layout/gear1"/>
    <dgm:cxn modelId="{E4B49CDB-4FC8-476E-8CB0-C981939D6436}" type="presOf" srcId="{B171D2A6-EC80-40F0-8114-9DF4BF4B2AAD}" destId="{215CE4F5-B1D7-43F9-9C45-DBC3ADDD719C}" srcOrd="2" destOrd="0" presId="urn:microsoft.com/office/officeart/2005/8/layout/gear1"/>
    <dgm:cxn modelId="{5A62DFB5-AA9D-4B83-91A9-74E616DC3CBB}" type="presOf" srcId="{00E7B1D1-7B47-4E08-B451-0B7903451032}" destId="{2CA706B5-5FAE-4633-BB13-F341892B1355}" srcOrd="0" destOrd="0" presId="urn:microsoft.com/office/officeart/2005/8/layout/gear1"/>
    <dgm:cxn modelId="{C1511BD6-DD68-49D0-9483-821A6AE481FE}" srcId="{00E7B1D1-7B47-4E08-B451-0B7903451032}" destId="{32EE9966-E046-48F8-9B1B-81312F597CCA}" srcOrd="2" destOrd="0" parTransId="{E34AC609-8F90-4ADD-AA33-9A89FED57AE8}" sibTransId="{03D842B5-BF10-458C-9205-BCFC123A9D50}"/>
    <dgm:cxn modelId="{9A7B6A6D-D80E-49D4-9916-8D60511B6D83}" type="presOf" srcId="{32EE9966-E046-48F8-9B1B-81312F597CCA}" destId="{56F1A989-EA2E-47A4-9958-6ECD22B01720}" srcOrd="0" destOrd="0" presId="urn:microsoft.com/office/officeart/2005/8/layout/gear1"/>
    <dgm:cxn modelId="{2FB2317C-2B33-4E50-8E12-0176AE609A78}" type="presOf" srcId="{B171D2A6-EC80-40F0-8114-9DF4BF4B2AAD}" destId="{CD157BA2-8A68-4359-9EF6-F05BB649206C}" srcOrd="1" destOrd="0" presId="urn:microsoft.com/office/officeart/2005/8/layout/gear1"/>
    <dgm:cxn modelId="{DBFFA154-D90C-45BD-90E2-8DA79AE857E3}" type="presOf" srcId="{32EE9966-E046-48F8-9B1B-81312F597CCA}" destId="{3FD6A2C6-CDCF-47AC-BEC3-6E2BD3979A75}" srcOrd="2" destOrd="0" presId="urn:microsoft.com/office/officeart/2005/8/layout/gear1"/>
    <dgm:cxn modelId="{FAC48B8A-6BED-4198-9153-E53C41B97590}" type="presOf" srcId="{32EE9966-E046-48F8-9B1B-81312F597CCA}" destId="{B39FAA5B-0F1B-4B9C-8836-DC5C44FF9F04}" srcOrd="3" destOrd="0" presId="urn:microsoft.com/office/officeart/2005/8/layout/gear1"/>
    <dgm:cxn modelId="{0367668A-3FA0-4C10-B159-AC3972BDBC86}" type="presOf" srcId="{B171D2A6-EC80-40F0-8114-9DF4BF4B2AAD}" destId="{FC2CB7F6-05BE-415A-A12A-0D25C229EEEE}" srcOrd="0" destOrd="0" presId="urn:microsoft.com/office/officeart/2005/8/layout/gear1"/>
    <dgm:cxn modelId="{6B27CBE1-5D0B-4B41-B4F5-77071C8A1CA9}" srcId="{00E7B1D1-7B47-4E08-B451-0B7903451032}" destId="{ADC5E989-D7EC-4FC5-B27C-DD363AB7C890}" srcOrd="0" destOrd="0" parTransId="{75924F2A-2BA5-4AC8-82E9-265A11E72BEC}" sibTransId="{60F86319-7C3F-44C2-A640-BBC168A3EAEA}"/>
    <dgm:cxn modelId="{EFEEE920-61BA-4669-A092-5478AF3D53CB}" type="presOf" srcId="{ADC5E989-D7EC-4FC5-B27C-DD363AB7C890}" destId="{C95EC13A-3645-4770-93CD-35BDF3ED782E}" srcOrd="2" destOrd="0" presId="urn:microsoft.com/office/officeart/2005/8/layout/gear1"/>
    <dgm:cxn modelId="{29604C7E-5A54-4764-80D7-1F88EF6B68BA}" type="presOf" srcId="{32EE9966-E046-48F8-9B1B-81312F597CCA}" destId="{467382B5-3902-4D90-8C22-5D184B3B02A7}" srcOrd="1" destOrd="0" presId="urn:microsoft.com/office/officeart/2005/8/layout/gear1"/>
    <dgm:cxn modelId="{C44C2F90-B2BD-4D3B-AF5B-DF43AF8DE251}" srcId="{00E7B1D1-7B47-4E08-B451-0B7903451032}" destId="{B171D2A6-EC80-40F0-8114-9DF4BF4B2AAD}" srcOrd="1" destOrd="0" parTransId="{3095D7ED-F31F-4C7E-A875-65C32492C86F}" sibTransId="{E31563DA-EBC9-4149-B28C-E9274F5B0912}"/>
    <dgm:cxn modelId="{8D5C2488-A126-4A06-B42A-D0C224E322C3}" type="presOf" srcId="{ADC5E989-D7EC-4FC5-B27C-DD363AB7C890}" destId="{31B5C724-8B4D-4039-8CD8-CDD7FBD8D24A}" srcOrd="0" destOrd="0" presId="urn:microsoft.com/office/officeart/2005/8/layout/gear1"/>
    <dgm:cxn modelId="{60E09954-9960-4D8E-81B3-69B1F7EBC21A}" type="presOf" srcId="{E31563DA-EBC9-4149-B28C-E9274F5B0912}" destId="{09843DF8-3454-4A33-A17D-29048E5C5CDF}" srcOrd="0" destOrd="0" presId="urn:microsoft.com/office/officeart/2005/8/layout/gear1"/>
    <dgm:cxn modelId="{057B6659-8E81-4492-AE5A-690789DC9112}" type="presOf" srcId="{60F86319-7C3F-44C2-A640-BBC168A3EAEA}" destId="{B95DD7E1-1424-4F7E-AE25-8B463C3E8415}" srcOrd="0" destOrd="0" presId="urn:microsoft.com/office/officeart/2005/8/layout/gear1"/>
    <dgm:cxn modelId="{10B7A2E7-FDA9-474C-8539-FB51D788EDAE}" type="presParOf" srcId="{2CA706B5-5FAE-4633-BB13-F341892B1355}" destId="{31B5C724-8B4D-4039-8CD8-CDD7FBD8D24A}" srcOrd="0" destOrd="0" presId="urn:microsoft.com/office/officeart/2005/8/layout/gear1"/>
    <dgm:cxn modelId="{8E9BD1BC-C051-47EE-BED8-A2A1912D5E6C}" type="presParOf" srcId="{2CA706B5-5FAE-4633-BB13-F341892B1355}" destId="{034BCEF6-645E-4CF3-AC76-B1FC8F55681A}" srcOrd="1" destOrd="0" presId="urn:microsoft.com/office/officeart/2005/8/layout/gear1"/>
    <dgm:cxn modelId="{BB9EE66A-42AD-4284-9298-4EFEF0C549A3}" type="presParOf" srcId="{2CA706B5-5FAE-4633-BB13-F341892B1355}" destId="{C95EC13A-3645-4770-93CD-35BDF3ED782E}" srcOrd="2" destOrd="0" presId="urn:microsoft.com/office/officeart/2005/8/layout/gear1"/>
    <dgm:cxn modelId="{17AF2964-A57D-4D3F-8A04-4A14D972C636}" type="presParOf" srcId="{2CA706B5-5FAE-4633-BB13-F341892B1355}" destId="{FC2CB7F6-05BE-415A-A12A-0D25C229EEEE}" srcOrd="3" destOrd="0" presId="urn:microsoft.com/office/officeart/2005/8/layout/gear1"/>
    <dgm:cxn modelId="{08898483-6757-48C3-86E4-A2F98AA53E88}" type="presParOf" srcId="{2CA706B5-5FAE-4633-BB13-F341892B1355}" destId="{CD157BA2-8A68-4359-9EF6-F05BB649206C}" srcOrd="4" destOrd="0" presId="urn:microsoft.com/office/officeart/2005/8/layout/gear1"/>
    <dgm:cxn modelId="{8FBD85D1-0A9E-475A-8393-5C7C43887531}" type="presParOf" srcId="{2CA706B5-5FAE-4633-BB13-F341892B1355}" destId="{215CE4F5-B1D7-43F9-9C45-DBC3ADDD719C}" srcOrd="5" destOrd="0" presId="urn:microsoft.com/office/officeart/2005/8/layout/gear1"/>
    <dgm:cxn modelId="{E20AABC0-4B0A-4ED3-A703-7E795E978BA4}" type="presParOf" srcId="{2CA706B5-5FAE-4633-BB13-F341892B1355}" destId="{56F1A989-EA2E-47A4-9958-6ECD22B01720}" srcOrd="6" destOrd="0" presId="urn:microsoft.com/office/officeart/2005/8/layout/gear1"/>
    <dgm:cxn modelId="{71DEA6F5-EA92-4EE0-BBCA-514E859F6572}" type="presParOf" srcId="{2CA706B5-5FAE-4633-BB13-F341892B1355}" destId="{467382B5-3902-4D90-8C22-5D184B3B02A7}" srcOrd="7" destOrd="0" presId="urn:microsoft.com/office/officeart/2005/8/layout/gear1"/>
    <dgm:cxn modelId="{F37F0743-6AA6-44B7-A22A-6F36A1ED669C}" type="presParOf" srcId="{2CA706B5-5FAE-4633-BB13-F341892B1355}" destId="{3FD6A2C6-CDCF-47AC-BEC3-6E2BD3979A75}" srcOrd="8" destOrd="0" presId="urn:microsoft.com/office/officeart/2005/8/layout/gear1"/>
    <dgm:cxn modelId="{8E033D1B-7DB1-428C-B5E2-C753C4815F8A}" type="presParOf" srcId="{2CA706B5-5FAE-4633-BB13-F341892B1355}" destId="{B39FAA5B-0F1B-4B9C-8836-DC5C44FF9F04}" srcOrd="9" destOrd="0" presId="urn:microsoft.com/office/officeart/2005/8/layout/gear1"/>
    <dgm:cxn modelId="{B835BF4F-4604-4DFE-A031-63C4FA6F51A8}" type="presParOf" srcId="{2CA706B5-5FAE-4633-BB13-F341892B1355}" destId="{B95DD7E1-1424-4F7E-AE25-8B463C3E8415}" srcOrd="10" destOrd="0" presId="urn:microsoft.com/office/officeart/2005/8/layout/gear1"/>
    <dgm:cxn modelId="{93F22752-9843-4CCA-B652-7F7B603240B3}" type="presParOf" srcId="{2CA706B5-5FAE-4633-BB13-F341892B1355}" destId="{09843DF8-3454-4A33-A17D-29048E5C5CDF}" srcOrd="11" destOrd="0" presId="urn:microsoft.com/office/officeart/2005/8/layout/gear1"/>
    <dgm:cxn modelId="{5FD81235-06B7-464A-8C5E-B7AFD4DC03F3}" type="presParOf" srcId="{2CA706B5-5FAE-4633-BB13-F341892B1355}" destId="{C8898BAE-D8A7-4413-B729-FD2D8AB729D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69A4F-A7BB-4C3C-A28D-C5E8C14F72FB}">
      <dsp:nvSpPr>
        <dsp:cNvPr id="0" name=""/>
        <dsp:cNvSpPr/>
      </dsp:nvSpPr>
      <dsp:spPr>
        <a:xfrm>
          <a:off x="2344576" y="590849"/>
          <a:ext cx="3936212" cy="3936212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C8405-33CB-4C86-916B-DAB34BB6E49F}">
      <dsp:nvSpPr>
        <dsp:cNvPr id="0" name=""/>
        <dsp:cNvSpPr/>
      </dsp:nvSpPr>
      <dsp:spPr>
        <a:xfrm>
          <a:off x="2344576" y="590849"/>
          <a:ext cx="3936212" cy="3936212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0C7C2-4AE2-45C0-A51E-FCD290280EDC}">
      <dsp:nvSpPr>
        <dsp:cNvPr id="0" name=""/>
        <dsp:cNvSpPr/>
      </dsp:nvSpPr>
      <dsp:spPr>
        <a:xfrm>
          <a:off x="2344576" y="590849"/>
          <a:ext cx="3936212" cy="3936212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C1D15-CA11-48B8-82F0-8F75B81BF281}">
      <dsp:nvSpPr>
        <dsp:cNvPr id="0" name=""/>
        <dsp:cNvSpPr/>
      </dsp:nvSpPr>
      <dsp:spPr>
        <a:xfrm>
          <a:off x="2344576" y="590849"/>
          <a:ext cx="3936212" cy="3936212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3EA45-FDB5-4D6B-9924-719585A928DB}">
      <dsp:nvSpPr>
        <dsp:cNvPr id="0" name=""/>
        <dsp:cNvSpPr/>
      </dsp:nvSpPr>
      <dsp:spPr>
        <a:xfrm>
          <a:off x="3405927" y="1652200"/>
          <a:ext cx="1813509" cy="1813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ISMC</a:t>
          </a:r>
          <a:endParaRPr lang="en-US" sz="2000" kern="1200" dirty="0"/>
        </a:p>
      </dsp:txBody>
      <dsp:txXfrm>
        <a:off x="3671509" y="1917782"/>
        <a:ext cx="1282345" cy="1282345"/>
      </dsp:txXfrm>
    </dsp:sp>
    <dsp:sp modelId="{08EAC73D-221C-4F4C-9B0A-31CE817A5C0E}">
      <dsp:nvSpPr>
        <dsp:cNvPr id="0" name=""/>
        <dsp:cNvSpPr/>
      </dsp:nvSpPr>
      <dsp:spPr>
        <a:xfrm>
          <a:off x="3496371" y="1821"/>
          <a:ext cx="1632622" cy="12694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Infosec</a:t>
          </a:r>
          <a:r>
            <a:rPr lang="en-US" sz="1600" kern="1200" dirty="0" smtClean="0"/>
            <a:t> Head</a:t>
          </a:r>
          <a:endParaRPr lang="en-US" sz="1600" kern="1200" dirty="0"/>
        </a:p>
      </dsp:txBody>
      <dsp:txXfrm>
        <a:off x="3735463" y="187729"/>
        <a:ext cx="1154438" cy="897640"/>
      </dsp:txXfrm>
    </dsp:sp>
    <dsp:sp modelId="{372D94F7-C489-4C47-B7C6-052BC7A81757}">
      <dsp:nvSpPr>
        <dsp:cNvPr id="0" name=""/>
        <dsp:cNvSpPr/>
      </dsp:nvSpPr>
      <dsp:spPr>
        <a:xfrm>
          <a:off x="5357024" y="1924227"/>
          <a:ext cx="1756128" cy="12694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Manager</a:t>
          </a:r>
          <a:endParaRPr lang="en-US" sz="1600" kern="1200" dirty="0"/>
        </a:p>
      </dsp:txBody>
      <dsp:txXfrm>
        <a:off x="5614203" y="2110135"/>
        <a:ext cx="1241770" cy="897640"/>
      </dsp:txXfrm>
    </dsp:sp>
    <dsp:sp modelId="{E2F2762E-D295-4B6E-8F97-C20974754F58}">
      <dsp:nvSpPr>
        <dsp:cNvPr id="0" name=""/>
        <dsp:cNvSpPr/>
      </dsp:nvSpPr>
      <dsp:spPr>
        <a:xfrm>
          <a:off x="3496371" y="3846632"/>
          <a:ext cx="1632622" cy="12694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Manager IT Infra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(Win/SQL)</a:t>
          </a:r>
          <a:endParaRPr lang="en-US" sz="1600" kern="1200" dirty="0"/>
        </a:p>
      </dsp:txBody>
      <dsp:txXfrm>
        <a:off x="3735463" y="4032540"/>
        <a:ext cx="1154438" cy="897640"/>
      </dsp:txXfrm>
    </dsp:sp>
    <dsp:sp modelId="{C8BE003D-281B-4809-AEF5-947DE446C6DA}">
      <dsp:nvSpPr>
        <dsp:cNvPr id="0" name=""/>
        <dsp:cNvSpPr/>
      </dsp:nvSpPr>
      <dsp:spPr>
        <a:xfrm>
          <a:off x="1280219" y="1924227"/>
          <a:ext cx="2220114" cy="12694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Manager IT Infra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(Linux/Oracle)</a:t>
          </a:r>
          <a:endParaRPr lang="en-US" sz="1600" kern="1200" dirty="0"/>
        </a:p>
      </dsp:txBody>
      <dsp:txXfrm>
        <a:off x="1605347" y="2110135"/>
        <a:ext cx="1569858" cy="89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95F59-8928-4868-B615-075E3D6F9BED}">
      <dsp:nvSpPr>
        <dsp:cNvPr id="0" name=""/>
        <dsp:cNvSpPr/>
      </dsp:nvSpPr>
      <dsp:spPr>
        <a:xfrm>
          <a:off x="3403432" y="2026169"/>
          <a:ext cx="1879936" cy="14665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SECURITY PROGRAM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678742" y="2240941"/>
        <a:ext cx="1329316" cy="1037013"/>
      </dsp:txXfrm>
    </dsp:sp>
    <dsp:sp modelId="{5F57986B-1BDE-4D60-910D-A4660DE46212}">
      <dsp:nvSpPr>
        <dsp:cNvPr id="0" name=""/>
        <dsp:cNvSpPr/>
      </dsp:nvSpPr>
      <dsp:spPr>
        <a:xfrm rot="16200000">
          <a:off x="4206654" y="1531454"/>
          <a:ext cx="273492" cy="4888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chemeClr val="tx1"/>
            </a:solidFill>
          </a:endParaRPr>
        </a:p>
      </dsp:txBody>
      <dsp:txXfrm>
        <a:off x="4247678" y="1670255"/>
        <a:ext cx="191444" cy="293333"/>
      </dsp:txXfrm>
    </dsp:sp>
    <dsp:sp modelId="{A690B534-4163-486B-9CAB-F8FE8A83E18B}">
      <dsp:nvSpPr>
        <dsp:cNvPr id="0" name=""/>
        <dsp:cNvSpPr/>
      </dsp:nvSpPr>
      <dsp:spPr>
        <a:xfrm>
          <a:off x="3226221" y="-20042"/>
          <a:ext cx="2234357" cy="153018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INFORMATION SECURITY MANAGEMENT COMMITTEE (ISMC)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53435" y="204049"/>
        <a:ext cx="1579929" cy="1082005"/>
      </dsp:txXfrm>
    </dsp:sp>
    <dsp:sp modelId="{8C3620AE-4D0B-42EF-A10D-653EBC72F5D4}">
      <dsp:nvSpPr>
        <dsp:cNvPr id="0" name=""/>
        <dsp:cNvSpPr/>
      </dsp:nvSpPr>
      <dsp:spPr>
        <a:xfrm>
          <a:off x="5243028" y="2515004"/>
          <a:ext cx="609221" cy="4888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chemeClr val="tx1"/>
            </a:solidFill>
          </a:endParaRPr>
        </a:p>
      </dsp:txBody>
      <dsp:txXfrm>
        <a:off x="5243028" y="2612781"/>
        <a:ext cx="462555" cy="293333"/>
      </dsp:txXfrm>
    </dsp:sp>
    <dsp:sp modelId="{F2CABE39-922E-4685-873C-1DE62401ECF2}">
      <dsp:nvSpPr>
        <dsp:cNvPr id="0" name=""/>
        <dsp:cNvSpPr/>
      </dsp:nvSpPr>
      <dsp:spPr>
        <a:xfrm>
          <a:off x="5745085" y="2040496"/>
          <a:ext cx="1437903" cy="14379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IT STEERING COMMITTEE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55661" y="2251072"/>
        <a:ext cx="1016751" cy="1016751"/>
      </dsp:txXfrm>
    </dsp:sp>
    <dsp:sp modelId="{26EE5E38-FA09-48BE-AD6B-F07BAAEABAB8}">
      <dsp:nvSpPr>
        <dsp:cNvPr id="0" name=""/>
        <dsp:cNvSpPr/>
      </dsp:nvSpPr>
      <dsp:spPr>
        <a:xfrm rot="5400000">
          <a:off x="4194426" y="3520934"/>
          <a:ext cx="297948" cy="4888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chemeClr val="tx1"/>
            </a:solidFill>
          </a:endParaRPr>
        </a:p>
      </dsp:txBody>
      <dsp:txXfrm>
        <a:off x="4239118" y="3574019"/>
        <a:ext cx="208564" cy="293333"/>
      </dsp:txXfrm>
    </dsp:sp>
    <dsp:sp modelId="{B405E327-C88B-4F7E-9308-09EBBB0C4E48}">
      <dsp:nvSpPr>
        <dsp:cNvPr id="0" name=""/>
        <dsp:cNvSpPr/>
      </dsp:nvSpPr>
      <dsp:spPr>
        <a:xfrm>
          <a:off x="3474108" y="4054893"/>
          <a:ext cx="1738583" cy="14379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BOARD/EXECUTIVE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28718" y="4265469"/>
        <a:ext cx="1229363" cy="1016751"/>
      </dsp:txXfrm>
    </dsp:sp>
    <dsp:sp modelId="{126D6672-1124-48E1-B08C-1A5733F6E5CB}">
      <dsp:nvSpPr>
        <dsp:cNvPr id="0" name=""/>
        <dsp:cNvSpPr/>
      </dsp:nvSpPr>
      <dsp:spPr>
        <a:xfrm rot="10800000">
          <a:off x="3059792" y="2515004"/>
          <a:ext cx="342467" cy="4888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chemeClr val="tx1"/>
            </a:solidFill>
          </a:endParaRPr>
        </a:p>
      </dsp:txBody>
      <dsp:txXfrm rot="10800000">
        <a:off x="3162532" y="2612781"/>
        <a:ext cx="239727" cy="293333"/>
      </dsp:txXfrm>
    </dsp:sp>
    <dsp:sp modelId="{A0C5EF00-D813-4A94-B901-CF22C3DD16D3}">
      <dsp:nvSpPr>
        <dsp:cNvPr id="0" name=""/>
        <dsp:cNvSpPr/>
      </dsp:nvSpPr>
      <dsp:spPr>
        <a:xfrm>
          <a:off x="1610051" y="2040496"/>
          <a:ext cx="1437903" cy="14379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IT TEAMS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20627" y="2251072"/>
        <a:ext cx="1016751" cy="1016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1528548" y="0"/>
          <a:ext cx="5568288" cy="55682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Security Governance</a:t>
          </a:r>
          <a:endParaRPr lang="en-US" sz="1700" b="1" kern="1200" dirty="0"/>
        </a:p>
      </dsp:txBody>
      <dsp:txXfrm>
        <a:off x="3534245" y="278414"/>
        <a:ext cx="1556893" cy="835243"/>
      </dsp:txXfrm>
    </dsp:sp>
    <dsp:sp modelId="{EECDCADF-C00C-4397-9071-DC2185EF6BB7}">
      <dsp:nvSpPr>
        <dsp:cNvPr id="0" name=""/>
        <dsp:cNvSpPr/>
      </dsp:nvSpPr>
      <dsp:spPr>
        <a:xfrm>
          <a:off x="2085377" y="1113657"/>
          <a:ext cx="4454630" cy="4454630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Security Engineering</a:t>
          </a:r>
          <a:endParaRPr lang="en-US" sz="1700" b="1" kern="1200" dirty="0"/>
        </a:p>
      </dsp:txBody>
      <dsp:txXfrm>
        <a:off x="3534245" y="1380935"/>
        <a:ext cx="1556893" cy="801833"/>
      </dsp:txXfrm>
    </dsp:sp>
    <dsp:sp modelId="{2B302969-3AE6-4266-84AA-F1AD87312FA9}">
      <dsp:nvSpPr>
        <dsp:cNvPr id="0" name=""/>
        <dsp:cNvSpPr/>
      </dsp:nvSpPr>
      <dsp:spPr>
        <a:xfrm>
          <a:off x="2642206" y="2227315"/>
          <a:ext cx="3340972" cy="3340972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Vulnerability </a:t>
          </a:r>
          <a:r>
            <a:rPr lang="en-US" sz="1700" b="1" kern="1200" dirty="0" smtClean="0"/>
            <a:t>Management</a:t>
          </a:r>
          <a:endParaRPr lang="en-US" sz="1700" b="1" kern="1200" dirty="0"/>
        </a:p>
      </dsp:txBody>
      <dsp:txXfrm>
        <a:off x="3534245" y="2477888"/>
        <a:ext cx="1556893" cy="751718"/>
      </dsp:txXfrm>
    </dsp:sp>
    <dsp:sp modelId="{04D83606-6BC0-4C22-A9CD-261C4FCD67D8}">
      <dsp:nvSpPr>
        <dsp:cNvPr id="0" name=""/>
        <dsp:cNvSpPr/>
      </dsp:nvSpPr>
      <dsp:spPr>
        <a:xfrm>
          <a:off x="3199034" y="3340972"/>
          <a:ext cx="2227315" cy="2227315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Security </a:t>
          </a:r>
          <a:r>
            <a:rPr lang="en-US" sz="1700" b="1" kern="1200" dirty="0" smtClean="0"/>
            <a:t>Hardening</a:t>
          </a:r>
          <a:endParaRPr lang="en-US" sz="1700" b="1" kern="1200" dirty="0"/>
        </a:p>
      </dsp:txBody>
      <dsp:txXfrm>
        <a:off x="3525217" y="3897801"/>
        <a:ext cx="1574949" cy="1113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D1EE7-044D-4D60-859E-5BD7C49B773C}">
      <dsp:nvSpPr>
        <dsp:cNvPr id="0" name=""/>
        <dsp:cNvSpPr/>
      </dsp:nvSpPr>
      <dsp:spPr>
        <a:xfrm>
          <a:off x="3357349" y="0"/>
          <a:ext cx="2238233" cy="1309995"/>
        </a:xfrm>
        <a:prstGeom prst="trapezoid">
          <a:avLst>
            <a:gd name="adj" fmla="val 854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Board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[QTR]</a:t>
          </a:r>
        </a:p>
      </dsp:txBody>
      <dsp:txXfrm>
        <a:off x="3357349" y="0"/>
        <a:ext cx="2238233" cy="1309995"/>
      </dsp:txXfrm>
    </dsp:sp>
    <dsp:sp modelId="{45A5FA50-A953-4453-9CC7-9880BB10FB4F}">
      <dsp:nvSpPr>
        <dsp:cNvPr id="0" name=""/>
        <dsp:cNvSpPr/>
      </dsp:nvSpPr>
      <dsp:spPr>
        <a:xfrm>
          <a:off x="2238233" y="1309995"/>
          <a:ext cx="4476466" cy="1309995"/>
        </a:xfrm>
        <a:prstGeom prst="trapezoid">
          <a:avLst>
            <a:gd name="adj" fmla="val 854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InfoSec Steering Comm.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[MONTHLY]</a:t>
          </a:r>
          <a:endParaRPr lang="en-US" sz="2600" b="1" kern="1200" dirty="0"/>
        </a:p>
      </dsp:txBody>
      <dsp:txXfrm>
        <a:off x="3021614" y="1309995"/>
        <a:ext cx="2909702" cy="1309995"/>
      </dsp:txXfrm>
    </dsp:sp>
    <dsp:sp modelId="{C9BD7B7D-C66C-4A34-A13E-3C539DF98D33}">
      <dsp:nvSpPr>
        <dsp:cNvPr id="0" name=""/>
        <dsp:cNvSpPr/>
      </dsp:nvSpPr>
      <dsp:spPr>
        <a:xfrm>
          <a:off x="1119116" y="2619991"/>
          <a:ext cx="6714699" cy="1309995"/>
        </a:xfrm>
        <a:prstGeom prst="trapezoid">
          <a:avLst>
            <a:gd name="adj" fmla="val 8542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Information Security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Management Committee (ISMC) </a:t>
          </a:r>
          <a:r>
            <a:rPr lang="en-US" sz="2600" b="1" kern="1200" dirty="0" smtClean="0"/>
            <a:t>[WEEKLY] </a:t>
          </a:r>
          <a:endParaRPr lang="en-US" sz="2600" b="1" kern="1200" dirty="0"/>
        </a:p>
      </dsp:txBody>
      <dsp:txXfrm>
        <a:off x="2294188" y="2619991"/>
        <a:ext cx="4364554" cy="1309995"/>
      </dsp:txXfrm>
    </dsp:sp>
    <dsp:sp modelId="{2BB42424-CBA2-4A65-813E-C56609BEA32D}">
      <dsp:nvSpPr>
        <dsp:cNvPr id="0" name=""/>
        <dsp:cNvSpPr/>
      </dsp:nvSpPr>
      <dsp:spPr>
        <a:xfrm>
          <a:off x="0" y="3929986"/>
          <a:ext cx="8952932" cy="1309995"/>
        </a:xfrm>
        <a:prstGeom prst="trapezoid">
          <a:avLst>
            <a:gd name="adj" fmla="val 8542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IT / InfoSec Teams </a:t>
          </a:r>
          <a:r>
            <a:rPr lang="en-US" sz="2600" b="1" kern="1200" dirty="0" smtClean="0"/>
            <a:t>[DAILY]</a:t>
          </a:r>
          <a:endParaRPr lang="en-US" sz="2600" b="1" kern="1200" dirty="0"/>
        </a:p>
      </dsp:txBody>
      <dsp:txXfrm>
        <a:off x="1566763" y="3929986"/>
        <a:ext cx="5819405" cy="1309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4801B-27C4-4555-B21E-3767847F5713}">
      <dsp:nvSpPr>
        <dsp:cNvPr id="0" name=""/>
        <dsp:cNvSpPr/>
      </dsp:nvSpPr>
      <dsp:spPr>
        <a:xfrm>
          <a:off x="1860540" y="-33862"/>
          <a:ext cx="5325393" cy="5325393"/>
        </a:xfrm>
        <a:prstGeom prst="circularArrow">
          <a:avLst>
            <a:gd name="adj1" fmla="val 5544"/>
            <a:gd name="adj2" fmla="val 330680"/>
            <a:gd name="adj3" fmla="val 13753451"/>
            <a:gd name="adj4" fmla="val 17399657"/>
            <a:gd name="adj5" fmla="val 5757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2AB957C-B80A-4FB2-9178-B80490CEFC47}">
      <dsp:nvSpPr>
        <dsp:cNvPr id="0" name=""/>
        <dsp:cNvSpPr/>
      </dsp:nvSpPr>
      <dsp:spPr>
        <a:xfrm>
          <a:off x="3264328" y="1074"/>
          <a:ext cx="2517817" cy="12589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1. Establish Track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3325783" y="62529"/>
        <a:ext cx="2394907" cy="1135998"/>
      </dsp:txXfrm>
    </dsp:sp>
    <dsp:sp modelId="{132466DC-0061-4494-AD97-A8464CFAC815}">
      <dsp:nvSpPr>
        <dsp:cNvPr id="0" name=""/>
        <dsp:cNvSpPr/>
      </dsp:nvSpPr>
      <dsp:spPr>
        <a:xfrm>
          <a:off x="5424136" y="1570266"/>
          <a:ext cx="2517817" cy="1258908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2. MSB 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5485591" y="1631721"/>
        <a:ext cx="2394907" cy="1135998"/>
      </dsp:txXfrm>
    </dsp:sp>
    <dsp:sp modelId="{7D6257E6-1CD9-4B19-B392-1C0949DD07FC}">
      <dsp:nvSpPr>
        <dsp:cNvPr id="0" name=""/>
        <dsp:cNvSpPr/>
      </dsp:nvSpPr>
      <dsp:spPr>
        <a:xfrm>
          <a:off x="4599163" y="4109273"/>
          <a:ext cx="2517817" cy="1258908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3. Pilot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4660618" y="4170728"/>
        <a:ext cx="2394907" cy="1135998"/>
      </dsp:txXfrm>
    </dsp:sp>
    <dsp:sp modelId="{9439A16B-E3A9-4930-8F13-FD9345876EC6}">
      <dsp:nvSpPr>
        <dsp:cNvPr id="0" name=""/>
        <dsp:cNvSpPr/>
      </dsp:nvSpPr>
      <dsp:spPr>
        <a:xfrm>
          <a:off x="1929493" y="4109273"/>
          <a:ext cx="2517817" cy="1258908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4. Implement Across IT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990948" y="4170728"/>
        <a:ext cx="2394907" cy="1135998"/>
      </dsp:txXfrm>
    </dsp:sp>
    <dsp:sp modelId="{7A6BD912-7D26-4CC8-BF2F-6E6B097E9029}">
      <dsp:nvSpPr>
        <dsp:cNvPr id="0" name=""/>
        <dsp:cNvSpPr/>
      </dsp:nvSpPr>
      <dsp:spPr>
        <a:xfrm>
          <a:off x="1104520" y="1570266"/>
          <a:ext cx="2517817" cy="125890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tx1"/>
              </a:solidFill>
            </a:rPr>
            <a:t>5. Continuous Improvement</a:t>
          </a:r>
          <a:endParaRPr lang="en-US" sz="3000" kern="1200" dirty="0">
            <a:solidFill>
              <a:schemeClr val="tx1"/>
            </a:solidFill>
          </a:endParaRPr>
        </a:p>
      </dsp:txBody>
      <dsp:txXfrm>
        <a:off x="1165975" y="1631721"/>
        <a:ext cx="2394907" cy="11359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5C724-8B4D-4039-8CD8-CDD7FBD8D24A}">
      <dsp:nvSpPr>
        <dsp:cNvPr id="0" name=""/>
        <dsp:cNvSpPr/>
      </dsp:nvSpPr>
      <dsp:spPr>
        <a:xfrm>
          <a:off x="4031937" y="2450455"/>
          <a:ext cx="2995001" cy="2995001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Quarterly status update</a:t>
          </a:r>
          <a:endParaRPr lang="en-US" sz="2300" kern="1200" dirty="0"/>
        </a:p>
      </dsp:txBody>
      <dsp:txXfrm>
        <a:off x="4634065" y="3152020"/>
        <a:ext cx="1790745" cy="1539492"/>
      </dsp:txXfrm>
    </dsp:sp>
    <dsp:sp modelId="{FC2CB7F6-05BE-415A-A12A-0D25C229EEEE}">
      <dsp:nvSpPr>
        <dsp:cNvPr id="0" name=""/>
        <dsp:cNvSpPr/>
      </dsp:nvSpPr>
      <dsp:spPr>
        <a:xfrm>
          <a:off x="2289390" y="1742546"/>
          <a:ext cx="2178182" cy="2178182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Monthly status update</a:t>
          </a:r>
          <a:endParaRPr lang="en-US" sz="2300" kern="1200" dirty="0"/>
        </a:p>
      </dsp:txBody>
      <dsp:txXfrm>
        <a:off x="2837754" y="2294224"/>
        <a:ext cx="1081454" cy="1074826"/>
      </dsp:txXfrm>
    </dsp:sp>
    <dsp:sp modelId="{56F1A989-EA2E-47A4-9958-6ECD22B01720}">
      <dsp:nvSpPr>
        <dsp:cNvPr id="0" name=""/>
        <dsp:cNvSpPr/>
      </dsp:nvSpPr>
      <dsp:spPr>
        <a:xfrm rot="20700000">
          <a:off x="3509395" y="239822"/>
          <a:ext cx="2134174" cy="2134174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Weekly status update</a:t>
          </a:r>
          <a:endParaRPr lang="en-US" sz="2300" kern="1200" dirty="0"/>
        </a:p>
      </dsp:txBody>
      <dsp:txXfrm rot="-20700000">
        <a:off x="3977482" y="707909"/>
        <a:ext cx="1198000" cy="1198000"/>
      </dsp:txXfrm>
    </dsp:sp>
    <dsp:sp modelId="{B95DD7E1-1424-4F7E-AE25-8B463C3E8415}">
      <dsp:nvSpPr>
        <dsp:cNvPr id="0" name=""/>
        <dsp:cNvSpPr/>
      </dsp:nvSpPr>
      <dsp:spPr>
        <a:xfrm>
          <a:off x="3815618" y="1990521"/>
          <a:ext cx="3833601" cy="3833601"/>
        </a:xfrm>
        <a:prstGeom prst="circularArrow">
          <a:avLst>
            <a:gd name="adj1" fmla="val 4688"/>
            <a:gd name="adj2" fmla="val 299029"/>
            <a:gd name="adj3" fmla="val 2539696"/>
            <a:gd name="adj4" fmla="val 15811489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43DF8-3454-4A33-A17D-29048E5C5CDF}">
      <dsp:nvSpPr>
        <dsp:cNvPr id="0" name=""/>
        <dsp:cNvSpPr/>
      </dsp:nvSpPr>
      <dsp:spPr>
        <a:xfrm>
          <a:off x="1903638" y="1255227"/>
          <a:ext cx="2785351" cy="278535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98BAE-D8A7-4413-B729-FD2D8AB729DF}">
      <dsp:nvSpPr>
        <dsp:cNvPr id="0" name=""/>
        <dsp:cNvSpPr/>
      </dsp:nvSpPr>
      <dsp:spPr>
        <a:xfrm>
          <a:off x="3015738" y="-233011"/>
          <a:ext cx="3003169" cy="300316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Critical factors for successful security transformation projects: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Board-level buy-in and sponsorship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Regular Board or Executive management project reviews and decisions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Allocation of sufficient priority &amp; resources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Projects either fail or succeed before they begin !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8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85478" y="6393958"/>
            <a:ext cx="1807804" cy="302757"/>
          </a:xfrm>
        </p:spPr>
        <p:txBody>
          <a:bodyPr/>
          <a:lstStyle/>
          <a:p>
            <a:fld id="{16F07172-BAF6-F344-A163-E77E2B783464}" type="slidenum">
              <a:rPr lang="en-US" sz="1400" smtClean="0"/>
              <a:t>3</a:t>
            </a:fld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83340408"/>
              </p:ext>
            </p:extLst>
          </p:nvPr>
        </p:nvGraphicFramePr>
        <p:xfrm>
          <a:off x="614150" y="1161065"/>
          <a:ext cx="8393372" cy="511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8832834">
            <a:off x="1713322" y="1870749"/>
            <a:ext cx="2642694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COOPERATION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632834">
            <a:off x="5373666" y="1843850"/>
            <a:ext cx="270042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COOPERATION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8032834">
            <a:off x="5308344" y="5062027"/>
            <a:ext cx="2642694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COOPERATION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3432834">
            <a:off x="1679372" y="5018537"/>
            <a:ext cx="270042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85478" y="6393958"/>
            <a:ext cx="1807804" cy="302757"/>
          </a:xfrm>
        </p:spPr>
        <p:txBody>
          <a:bodyPr/>
          <a:lstStyle/>
          <a:p>
            <a:fld id="{16F07172-BAF6-F344-A163-E77E2B783464}" type="slidenum">
              <a:rPr lang="en-US" sz="1400" smtClean="0"/>
              <a:t>4</a:t>
            </a:fld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83459235"/>
              </p:ext>
            </p:extLst>
          </p:nvPr>
        </p:nvGraphicFramePr>
        <p:xfrm>
          <a:off x="375311" y="1009934"/>
          <a:ext cx="8686801" cy="5472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991" y="1460305"/>
            <a:ext cx="2101755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STAKEHOLDERS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9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85478" y="6393958"/>
            <a:ext cx="1807804" cy="302757"/>
          </a:xfrm>
        </p:spPr>
        <p:txBody>
          <a:bodyPr/>
          <a:lstStyle/>
          <a:p>
            <a:fld id="{16F07172-BAF6-F344-A163-E77E2B783464}" type="slidenum">
              <a:rPr lang="en-US" sz="1400" smtClean="0"/>
              <a:t>5</a:t>
            </a:fld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66114241"/>
              </p:ext>
            </p:extLst>
          </p:nvPr>
        </p:nvGraphicFramePr>
        <p:xfrm>
          <a:off x="382142" y="968991"/>
          <a:ext cx="8625385" cy="556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85478" y="6393958"/>
            <a:ext cx="1807804" cy="302757"/>
          </a:xfrm>
        </p:spPr>
        <p:txBody>
          <a:bodyPr/>
          <a:lstStyle/>
          <a:p>
            <a:fld id="{16F07172-BAF6-F344-A163-E77E2B783464}" type="slidenum">
              <a:rPr lang="en-US" sz="1400" smtClean="0"/>
              <a:t>6</a:t>
            </a:fld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7905192"/>
              </p:ext>
            </p:extLst>
          </p:nvPr>
        </p:nvGraphicFramePr>
        <p:xfrm>
          <a:off x="191068" y="948266"/>
          <a:ext cx="8952932" cy="523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18632678">
            <a:off x="-295485" y="3196678"/>
            <a:ext cx="470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ACCOUNTABILITY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3017419">
            <a:off x="4254176" y="3135121"/>
            <a:ext cx="5875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VISIBILITY &amp; PARTICIPATION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85478" y="6393958"/>
            <a:ext cx="1807804" cy="302757"/>
          </a:xfrm>
        </p:spPr>
        <p:txBody>
          <a:bodyPr/>
          <a:lstStyle/>
          <a:p>
            <a:fld id="{16F07172-BAF6-F344-A163-E77E2B783464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21167992"/>
              </p:ext>
            </p:extLst>
          </p:nvPr>
        </p:nvGraphicFramePr>
        <p:xfrm>
          <a:off x="247650" y="990600"/>
          <a:ext cx="9046475" cy="5369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7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85478" y="6393958"/>
            <a:ext cx="1807804" cy="302757"/>
          </a:xfrm>
        </p:spPr>
        <p:txBody>
          <a:bodyPr/>
          <a:lstStyle/>
          <a:p>
            <a:fld id="{16F07172-BAF6-F344-A163-E77E2B783464}" type="slidenum">
              <a:rPr lang="en-US" sz="1400" smtClean="0"/>
              <a:t>8</a:t>
            </a:fld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8696448"/>
              </p:ext>
            </p:extLst>
          </p:nvPr>
        </p:nvGraphicFramePr>
        <p:xfrm>
          <a:off x="412750" y="1119116"/>
          <a:ext cx="8608420" cy="5445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57078" y="1718158"/>
            <a:ext cx="938077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ISMC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271" y="4731234"/>
            <a:ext cx="3327391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IT STEERING COMM.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3989" y="6008372"/>
            <a:ext cx="1323925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BOARD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Successful security transformation projects can be made successful with correct sponsorship, structure, strategy, and strong project management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Driving Successful Security Transformation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9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8558</TotalTime>
  <Words>221</Words>
  <Application>Microsoft Office PowerPoint</Application>
  <PresentationFormat>On-screen Show (4:3)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Candara</vt:lpstr>
      <vt:lpstr>Office Theme</vt:lpstr>
      <vt:lpstr>Driving Successful Security Transformation</vt:lpstr>
      <vt:lpstr>Driving Successful Security Transformation</vt:lpstr>
      <vt:lpstr>Driving Successful Security Transformation</vt:lpstr>
      <vt:lpstr>Driving Successful Security Transformation</vt:lpstr>
      <vt:lpstr>Driving Successful Security Transformation</vt:lpstr>
      <vt:lpstr>Driving Successful Security Transformation</vt:lpstr>
      <vt:lpstr>Driving Successful Security Transformation</vt:lpstr>
      <vt:lpstr>Driving Successful Security Transformation</vt:lpstr>
      <vt:lpstr>Driving Successful Security Transformation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605</cp:revision>
  <dcterms:modified xsi:type="dcterms:W3CDTF">2017-07-05T12:54:58Z</dcterms:modified>
</cp:coreProperties>
</file>