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2"/>
    <p:sldId id="343" r:id="rId3"/>
    <p:sldId id="344" r:id="rId4"/>
    <p:sldId id="345" r:id="rId5"/>
    <p:sldId id="347" r:id="rId6"/>
    <p:sldId id="348" r:id="rId7"/>
    <p:sldId id="34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23717-528A-45F5-BCFB-ECAC296F32A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88F551-538E-4483-9028-EC1DF28D3197}">
      <dgm:prSet phldrT="[Text]"/>
      <dgm:spPr/>
      <dgm:t>
        <a:bodyPr/>
        <a:lstStyle/>
        <a:p>
          <a:r>
            <a:rPr lang="en-US" dirty="0" smtClean="0"/>
            <a:t>TRACK 1: IT INFRASTRUCTURE </a:t>
          </a:r>
          <a:endParaRPr lang="en-US" dirty="0"/>
        </a:p>
      </dgm:t>
    </dgm:pt>
    <dgm:pt modelId="{F09D12EF-E952-4FE5-B670-2183C76ECE35}" type="parTrans" cxnId="{901FF62D-6D10-4609-9ECC-5C0CDBA34E50}">
      <dgm:prSet/>
      <dgm:spPr/>
      <dgm:t>
        <a:bodyPr/>
        <a:lstStyle/>
        <a:p>
          <a:endParaRPr lang="en-US"/>
        </a:p>
      </dgm:t>
    </dgm:pt>
    <dgm:pt modelId="{681F65DB-B51B-4B02-89A1-B482E4C08AE0}" type="sibTrans" cxnId="{901FF62D-6D10-4609-9ECC-5C0CDBA34E50}">
      <dgm:prSet/>
      <dgm:spPr/>
      <dgm:t>
        <a:bodyPr/>
        <a:lstStyle/>
        <a:p>
          <a:endParaRPr lang="en-US"/>
        </a:p>
      </dgm:t>
    </dgm:pt>
    <dgm:pt modelId="{FF390C55-AB09-4C87-B790-239C6A4DB609}">
      <dgm:prSet phldrT="[Text]"/>
      <dgm:spPr/>
      <dgm:t>
        <a:bodyPr/>
        <a:lstStyle/>
        <a:p>
          <a:r>
            <a:rPr lang="en-US" dirty="0" smtClean="0"/>
            <a:t>TRACK 2: ISMS DOC &amp; PROCESSES</a:t>
          </a:r>
          <a:endParaRPr lang="en-US" dirty="0"/>
        </a:p>
      </dgm:t>
    </dgm:pt>
    <dgm:pt modelId="{017601B5-E7E9-4F8A-8596-5D2D906C106D}" type="parTrans" cxnId="{467836B7-DE77-4EAE-B076-32B0D1555535}">
      <dgm:prSet/>
      <dgm:spPr/>
      <dgm:t>
        <a:bodyPr/>
        <a:lstStyle/>
        <a:p>
          <a:endParaRPr lang="en-US"/>
        </a:p>
      </dgm:t>
    </dgm:pt>
    <dgm:pt modelId="{E71541AF-5525-4795-A76C-11622F66C8C2}" type="sibTrans" cxnId="{467836B7-DE77-4EAE-B076-32B0D1555535}">
      <dgm:prSet/>
      <dgm:spPr/>
      <dgm:t>
        <a:bodyPr/>
        <a:lstStyle/>
        <a:p>
          <a:endParaRPr lang="en-US"/>
        </a:p>
      </dgm:t>
    </dgm:pt>
    <dgm:pt modelId="{0848B448-2D6E-43E7-89DC-81E73DE1D6F1}">
      <dgm:prSet phldrT="[Text]"/>
      <dgm:spPr/>
      <dgm:t>
        <a:bodyPr/>
        <a:lstStyle/>
        <a:p>
          <a:r>
            <a:rPr lang="en-US" dirty="0" smtClean="0"/>
            <a:t>TRACK 3: SOFTWARE APP</a:t>
          </a:r>
          <a:endParaRPr lang="en-US" dirty="0"/>
        </a:p>
      </dgm:t>
    </dgm:pt>
    <dgm:pt modelId="{9113CB42-55CD-49F7-A828-DB1EB71A4355}" type="parTrans" cxnId="{A1C22536-5FF1-4479-A098-A08EA349817D}">
      <dgm:prSet/>
      <dgm:spPr/>
      <dgm:t>
        <a:bodyPr/>
        <a:lstStyle/>
        <a:p>
          <a:endParaRPr lang="en-US"/>
        </a:p>
      </dgm:t>
    </dgm:pt>
    <dgm:pt modelId="{B5BAE0EF-1CE0-4453-9ADE-88EA1B79BDA7}" type="sibTrans" cxnId="{A1C22536-5FF1-4479-A098-A08EA349817D}">
      <dgm:prSet/>
      <dgm:spPr/>
      <dgm:t>
        <a:bodyPr/>
        <a:lstStyle/>
        <a:p>
          <a:endParaRPr lang="en-US"/>
        </a:p>
      </dgm:t>
    </dgm:pt>
    <dgm:pt modelId="{D75D7442-E0E4-4556-85CA-27379E4AD53B}">
      <dgm:prSet/>
      <dgm:spPr/>
      <dgm:t>
        <a:bodyPr/>
        <a:lstStyle/>
        <a:p>
          <a:r>
            <a:rPr lang="en-US" dirty="0" smtClean="0"/>
            <a:t>TRACK 4: OTHER APPS/UTILITIES/3</a:t>
          </a:r>
          <a:r>
            <a:rPr lang="en-US" baseline="30000" dirty="0" smtClean="0"/>
            <a:t>RD</a:t>
          </a:r>
          <a:r>
            <a:rPr lang="en-US" dirty="0" smtClean="0"/>
            <a:t> PARTIES</a:t>
          </a:r>
          <a:endParaRPr lang="en-US" dirty="0"/>
        </a:p>
      </dgm:t>
    </dgm:pt>
    <dgm:pt modelId="{F32092B8-72D6-4693-A06A-A1970F82C468}" type="parTrans" cxnId="{47C9F417-FA11-42FD-9643-6C8853BCBB22}">
      <dgm:prSet/>
      <dgm:spPr/>
      <dgm:t>
        <a:bodyPr/>
        <a:lstStyle/>
        <a:p>
          <a:endParaRPr lang="en-US"/>
        </a:p>
      </dgm:t>
    </dgm:pt>
    <dgm:pt modelId="{4A673262-2AF7-4106-B2A7-AAC446AD9047}" type="sibTrans" cxnId="{47C9F417-FA11-42FD-9643-6C8853BCBB22}">
      <dgm:prSet/>
      <dgm:spPr/>
      <dgm:t>
        <a:bodyPr/>
        <a:lstStyle/>
        <a:p>
          <a:endParaRPr lang="en-US"/>
        </a:p>
      </dgm:t>
    </dgm:pt>
    <dgm:pt modelId="{0BAF264B-AE9F-4EB7-9228-DC289C12C810}">
      <dgm:prSet/>
      <dgm:spPr/>
      <dgm:t>
        <a:bodyPr/>
        <a:lstStyle/>
        <a:p>
          <a:r>
            <a:rPr lang="en-US" dirty="0" smtClean="0"/>
            <a:t>TRACK 5: DESKTOPS &amp; BROWSERS</a:t>
          </a:r>
          <a:endParaRPr lang="en-US" dirty="0"/>
        </a:p>
      </dgm:t>
    </dgm:pt>
    <dgm:pt modelId="{41B2F48E-3738-47B8-ADAD-FD17B7DC2CB5}" type="parTrans" cxnId="{2B1BC736-42A2-4E97-9450-DC7FC1F9D483}">
      <dgm:prSet/>
      <dgm:spPr/>
      <dgm:t>
        <a:bodyPr/>
        <a:lstStyle/>
        <a:p>
          <a:endParaRPr lang="en-US"/>
        </a:p>
      </dgm:t>
    </dgm:pt>
    <dgm:pt modelId="{DCE726BF-B0C8-4138-8E98-D4C761C0FD9A}" type="sibTrans" cxnId="{2B1BC736-42A2-4E97-9450-DC7FC1F9D483}">
      <dgm:prSet/>
      <dgm:spPr/>
      <dgm:t>
        <a:bodyPr/>
        <a:lstStyle/>
        <a:p>
          <a:endParaRPr lang="en-US"/>
        </a:p>
      </dgm:t>
    </dgm:pt>
    <dgm:pt modelId="{42EEA21D-F68B-4121-92C7-FC9DC3E537A2}">
      <dgm:prSet/>
      <dgm:spPr/>
      <dgm:t>
        <a:bodyPr/>
        <a:lstStyle/>
        <a:p>
          <a:r>
            <a:rPr lang="en-US" dirty="0" smtClean="0"/>
            <a:t>TRACK 6: VULNERABILITY MANAGEMENT</a:t>
          </a:r>
          <a:endParaRPr lang="en-US" dirty="0"/>
        </a:p>
      </dgm:t>
    </dgm:pt>
    <dgm:pt modelId="{20AEDA18-9470-4810-B667-8E8C0BA769D7}" type="parTrans" cxnId="{8CC142D8-7D85-489D-B5D0-0621D36BF3F0}">
      <dgm:prSet/>
      <dgm:spPr/>
      <dgm:t>
        <a:bodyPr/>
        <a:lstStyle/>
        <a:p>
          <a:endParaRPr lang="en-US"/>
        </a:p>
      </dgm:t>
    </dgm:pt>
    <dgm:pt modelId="{3132F2B0-43B5-4668-8EA2-76725AC42D7D}" type="sibTrans" cxnId="{8CC142D8-7D85-489D-B5D0-0621D36BF3F0}">
      <dgm:prSet/>
      <dgm:spPr/>
      <dgm:t>
        <a:bodyPr/>
        <a:lstStyle/>
        <a:p>
          <a:endParaRPr lang="en-US"/>
        </a:p>
      </dgm:t>
    </dgm:pt>
    <dgm:pt modelId="{B98F21CC-5CFC-4CDD-BB1B-0131F211FE00}">
      <dgm:prSet/>
      <dgm:spPr/>
      <dgm:t>
        <a:bodyPr/>
        <a:lstStyle/>
        <a:p>
          <a:r>
            <a:rPr lang="en-US" dirty="0" smtClean="0"/>
            <a:t>TRACK 7: MOBILE SECURITY</a:t>
          </a:r>
          <a:endParaRPr lang="en-US" dirty="0"/>
        </a:p>
      </dgm:t>
    </dgm:pt>
    <dgm:pt modelId="{B4D6C6F8-0B8A-4487-B636-EAD4181DA336}" type="parTrans" cxnId="{DB1B7F9B-608C-44B1-98C8-50EA41BB7FE7}">
      <dgm:prSet/>
      <dgm:spPr/>
      <dgm:t>
        <a:bodyPr/>
        <a:lstStyle/>
        <a:p>
          <a:endParaRPr lang="en-US"/>
        </a:p>
      </dgm:t>
    </dgm:pt>
    <dgm:pt modelId="{773B2F11-8026-48DF-8B38-9EBA77F2323E}" type="sibTrans" cxnId="{DB1B7F9B-608C-44B1-98C8-50EA41BB7FE7}">
      <dgm:prSet/>
      <dgm:spPr/>
      <dgm:t>
        <a:bodyPr/>
        <a:lstStyle/>
        <a:p>
          <a:endParaRPr lang="en-US"/>
        </a:p>
      </dgm:t>
    </dgm:pt>
    <dgm:pt modelId="{293A5987-A7B1-4711-911E-94376B7FD1C1}" type="pres">
      <dgm:prSet presAssocID="{8EC23717-528A-45F5-BCFB-ECAC296F32A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0CE24A1-EB81-459A-B61B-5298A6FE1E11}" type="pres">
      <dgm:prSet presAssocID="{8EC23717-528A-45F5-BCFB-ECAC296F32A0}" presName="Name1" presStyleCnt="0"/>
      <dgm:spPr/>
    </dgm:pt>
    <dgm:pt modelId="{34770CB4-831B-44C4-9F15-D6A2313E7C5B}" type="pres">
      <dgm:prSet presAssocID="{8EC23717-528A-45F5-BCFB-ECAC296F32A0}" presName="cycle" presStyleCnt="0"/>
      <dgm:spPr/>
    </dgm:pt>
    <dgm:pt modelId="{C8F64B17-0365-4E21-8FD8-D0AD624C7C33}" type="pres">
      <dgm:prSet presAssocID="{8EC23717-528A-45F5-BCFB-ECAC296F32A0}" presName="srcNode" presStyleLbl="node1" presStyleIdx="0" presStyleCnt="7"/>
      <dgm:spPr/>
    </dgm:pt>
    <dgm:pt modelId="{3A63DE8B-0FC2-408E-AA06-EE63C6018E15}" type="pres">
      <dgm:prSet presAssocID="{8EC23717-528A-45F5-BCFB-ECAC296F32A0}" presName="conn" presStyleLbl="parChTrans1D2" presStyleIdx="0" presStyleCnt="1"/>
      <dgm:spPr/>
      <dgm:t>
        <a:bodyPr/>
        <a:lstStyle/>
        <a:p>
          <a:endParaRPr lang="en-US"/>
        </a:p>
      </dgm:t>
    </dgm:pt>
    <dgm:pt modelId="{515E8687-B2D7-4DC3-A795-AF1B27C5EF25}" type="pres">
      <dgm:prSet presAssocID="{8EC23717-528A-45F5-BCFB-ECAC296F32A0}" presName="extraNode" presStyleLbl="node1" presStyleIdx="0" presStyleCnt="7"/>
      <dgm:spPr/>
    </dgm:pt>
    <dgm:pt modelId="{A7F6B5BB-75A1-481F-B4F9-9B2502206785}" type="pres">
      <dgm:prSet presAssocID="{8EC23717-528A-45F5-BCFB-ECAC296F32A0}" presName="dstNode" presStyleLbl="node1" presStyleIdx="0" presStyleCnt="7"/>
      <dgm:spPr/>
    </dgm:pt>
    <dgm:pt modelId="{62916576-532E-4D47-98D4-86D6C5B8D276}" type="pres">
      <dgm:prSet presAssocID="{EC88F551-538E-4483-9028-EC1DF28D319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5DA06-0B84-48BA-A4FD-A72E527F03C5}" type="pres">
      <dgm:prSet presAssocID="{EC88F551-538E-4483-9028-EC1DF28D3197}" presName="accent_1" presStyleCnt="0"/>
      <dgm:spPr/>
    </dgm:pt>
    <dgm:pt modelId="{C3AEEF2A-B1F5-4874-9AB7-C9E9021D56C1}" type="pres">
      <dgm:prSet presAssocID="{EC88F551-538E-4483-9028-EC1DF28D3197}" presName="accentRepeatNode" presStyleLbl="solidFgAcc1" presStyleIdx="0" presStyleCnt="7"/>
      <dgm:spPr/>
    </dgm:pt>
    <dgm:pt modelId="{55F8812B-3403-4130-8EE3-34DE37AC3337}" type="pres">
      <dgm:prSet presAssocID="{FF390C55-AB09-4C87-B790-239C6A4DB609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0D069-AE9B-41C5-B78B-9160B5E0EF89}" type="pres">
      <dgm:prSet presAssocID="{FF390C55-AB09-4C87-B790-239C6A4DB609}" presName="accent_2" presStyleCnt="0"/>
      <dgm:spPr/>
    </dgm:pt>
    <dgm:pt modelId="{CA1106D4-D81F-49C0-9EED-1CB3378A9A99}" type="pres">
      <dgm:prSet presAssocID="{FF390C55-AB09-4C87-B790-239C6A4DB609}" presName="accentRepeatNode" presStyleLbl="solidFgAcc1" presStyleIdx="1" presStyleCnt="7"/>
      <dgm:spPr/>
    </dgm:pt>
    <dgm:pt modelId="{0B175673-C49E-400D-83C4-FBDE47F64C5E}" type="pres">
      <dgm:prSet presAssocID="{0848B448-2D6E-43E7-89DC-81E73DE1D6F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C0B6A-19D7-43B5-982A-B53ECE4520E2}" type="pres">
      <dgm:prSet presAssocID="{0848B448-2D6E-43E7-89DC-81E73DE1D6F1}" presName="accent_3" presStyleCnt="0"/>
      <dgm:spPr/>
    </dgm:pt>
    <dgm:pt modelId="{71B600FE-4DDD-4ACB-8E9C-804F4386D807}" type="pres">
      <dgm:prSet presAssocID="{0848B448-2D6E-43E7-89DC-81E73DE1D6F1}" presName="accentRepeatNode" presStyleLbl="solidFgAcc1" presStyleIdx="2" presStyleCnt="7"/>
      <dgm:spPr/>
    </dgm:pt>
    <dgm:pt modelId="{989EA5AE-EA06-446F-A313-921B067ECDB1}" type="pres">
      <dgm:prSet presAssocID="{D75D7442-E0E4-4556-85CA-27379E4AD53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F8A0C-5817-45C4-BE96-8312F1FB2105}" type="pres">
      <dgm:prSet presAssocID="{D75D7442-E0E4-4556-85CA-27379E4AD53B}" presName="accent_4" presStyleCnt="0"/>
      <dgm:spPr/>
    </dgm:pt>
    <dgm:pt modelId="{7FE0F911-75F8-4401-BD99-46AE1C856C67}" type="pres">
      <dgm:prSet presAssocID="{D75D7442-E0E4-4556-85CA-27379E4AD53B}" presName="accentRepeatNode" presStyleLbl="solidFgAcc1" presStyleIdx="3" presStyleCnt="7"/>
      <dgm:spPr/>
    </dgm:pt>
    <dgm:pt modelId="{F7A5E08D-4081-4CA2-900B-945E9C48BDFF}" type="pres">
      <dgm:prSet presAssocID="{0BAF264B-AE9F-4EB7-9228-DC289C12C81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DEBAE-D3C1-43D4-95F4-A75772EBAE00}" type="pres">
      <dgm:prSet presAssocID="{0BAF264B-AE9F-4EB7-9228-DC289C12C810}" presName="accent_5" presStyleCnt="0"/>
      <dgm:spPr/>
    </dgm:pt>
    <dgm:pt modelId="{62ACF35C-9EFF-4245-AF7E-42F54B3DE657}" type="pres">
      <dgm:prSet presAssocID="{0BAF264B-AE9F-4EB7-9228-DC289C12C810}" presName="accentRepeatNode" presStyleLbl="solidFgAcc1" presStyleIdx="4" presStyleCnt="7"/>
      <dgm:spPr/>
    </dgm:pt>
    <dgm:pt modelId="{8AEF87F8-1283-4750-8887-F916EA2DCACA}" type="pres">
      <dgm:prSet presAssocID="{42EEA21D-F68B-4121-92C7-FC9DC3E537A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7634D-23B7-4BF4-8B07-69D5E4ADCEAA}" type="pres">
      <dgm:prSet presAssocID="{42EEA21D-F68B-4121-92C7-FC9DC3E537A2}" presName="accent_6" presStyleCnt="0"/>
      <dgm:spPr/>
    </dgm:pt>
    <dgm:pt modelId="{02CE3231-7ECB-4443-B789-7023579FAAC3}" type="pres">
      <dgm:prSet presAssocID="{42EEA21D-F68B-4121-92C7-FC9DC3E537A2}" presName="accentRepeatNode" presStyleLbl="solidFgAcc1" presStyleIdx="5" presStyleCnt="7"/>
      <dgm:spPr/>
    </dgm:pt>
    <dgm:pt modelId="{A56F6323-D4FA-42D7-9A17-4F0392EB5A48}" type="pres">
      <dgm:prSet presAssocID="{B98F21CC-5CFC-4CDD-BB1B-0131F211FE00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50BD0-DD8F-47CF-B9CC-2F3A8A7EEFD3}" type="pres">
      <dgm:prSet presAssocID="{B98F21CC-5CFC-4CDD-BB1B-0131F211FE00}" presName="accent_7" presStyleCnt="0"/>
      <dgm:spPr/>
    </dgm:pt>
    <dgm:pt modelId="{2D0ABA44-9823-45C5-B59D-B03B7376C663}" type="pres">
      <dgm:prSet presAssocID="{B98F21CC-5CFC-4CDD-BB1B-0131F211FE00}" presName="accentRepeatNode" presStyleLbl="solidFgAcc1" presStyleIdx="6" presStyleCnt="7"/>
      <dgm:spPr/>
    </dgm:pt>
  </dgm:ptLst>
  <dgm:cxnLst>
    <dgm:cxn modelId="{04B2AF5C-62F1-42DD-8183-B90CFFE88A7B}" type="presOf" srcId="{0848B448-2D6E-43E7-89DC-81E73DE1D6F1}" destId="{0B175673-C49E-400D-83C4-FBDE47F64C5E}" srcOrd="0" destOrd="0" presId="urn:microsoft.com/office/officeart/2008/layout/VerticalCurvedList"/>
    <dgm:cxn modelId="{E84632ED-755D-49E1-9B0D-C98A3084A1DE}" type="presOf" srcId="{0BAF264B-AE9F-4EB7-9228-DC289C12C810}" destId="{F7A5E08D-4081-4CA2-900B-945E9C48BDFF}" srcOrd="0" destOrd="0" presId="urn:microsoft.com/office/officeart/2008/layout/VerticalCurvedList"/>
    <dgm:cxn modelId="{61601CCB-251C-45F7-9F8D-4768D026E230}" type="presOf" srcId="{681F65DB-B51B-4B02-89A1-B482E4C08AE0}" destId="{3A63DE8B-0FC2-408E-AA06-EE63C6018E15}" srcOrd="0" destOrd="0" presId="urn:microsoft.com/office/officeart/2008/layout/VerticalCurvedList"/>
    <dgm:cxn modelId="{DB1B7F9B-608C-44B1-98C8-50EA41BB7FE7}" srcId="{8EC23717-528A-45F5-BCFB-ECAC296F32A0}" destId="{B98F21CC-5CFC-4CDD-BB1B-0131F211FE00}" srcOrd="6" destOrd="0" parTransId="{B4D6C6F8-0B8A-4487-B636-EAD4181DA336}" sibTransId="{773B2F11-8026-48DF-8B38-9EBA77F2323E}"/>
    <dgm:cxn modelId="{9D22FA91-89FD-4E5B-810E-DF975DF2A43C}" type="presOf" srcId="{EC88F551-538E-4483-9028-EC1DF28D3197}" destId="{62916576-532E-4D47-98D4-86D6C5B8D276}" srcOrd="0" destOrd="0" presId="urn:microsoft.com/office/officeart/2008/layout/VerticalCurvedList"/>
    <dgm:cxn modelId="{E02E0AEF-EBCD-4971-B387-7DF868D7C4C0}" type="presOf" srcId="{FF390C55-AB09-4C87-B790-239C6A4DB609}" destId="{55F8812B-3403-4130-8EE3-34DE37AC3337}" srcOrd="0" destOrd="0" presId="urn:microsoft.com/office/officeart/2008/layout/VerticalCurvedList"/>
    <dgm:cxn modelId="{6957E178-FA43-4686-96C4-21B78FA67D72}" type="presOf" srcId="{B98F21CC-5CFC-4CDD-BB1B-0131F211FE00}" destId="{A56F6323-D4FA-42D7-9A17-4F0392EB5A48}" srcOrd="0" destOrd="0" presId="urn:microsoft.com/office/officeart/2008/layout/VerticalCurvedList"/>
    <dgm:cxn modelId="{3AA7533A-F205-4718-BE85-1A5E9CE8FB5A}" type="presOf" srcId="{42EEA21D-F68B-4121-92C7-FC9DC3E537A2}" destId="{8AEF87F8-1283-4750-8887-F916EA2DCACA}" srcOrd="0" destOrd="0" presId="urn:microsoft.com/office/officeart/2008/layout/VerticalCurvedList"/>
    <dgm:cxn modelId="{8CC142D8-7D85-489D-B5D0-0621D36BF3F0}" srcId="{8EC23717-528A-45F5-BCFB-ECAC296F32A0}" destId="{42EEA21D-F68B-4121-92C7-FC9DC3E537A2}" srcOrd="5" destOrd="0" parTransId="{20AEDA18-9470-4810-B667-8E8C0BA769D7}" sibTransId="{3132F2B0-43B5-4668-8EA2-76725AC42D7D}"/>
    <dgm:cxn modelId="{467836B7-DE77-4EAE-B076-32B0D1555535}" srcId="{8EC23717-528A-45F5-BCFB-ECAC296F32A0}" destId="{FF390C55-AB09-4C87-B790-239C6A4DB609}" srcOrd="1" destOrd="0" parTransId="{017601B5-E7E9-4F8A-8596-5D2D906C106D}" sibTransId="{E71541AF-5525-4795-A76C-11622F66C8C2}"/>
    <dgm:cxn modelId="{8560D4F5-88F8-46A6-9C5D-1EF01A1FA16F}" type="presOf" srcId="{D75D7442-E0E4-4556-85CA-27379E4AD53B}" destId="{989EA5AE-EA06-446F-A313-921B067ECDB1}" srcOrd="0" destOrd="0" presId="urn:microsoft.com/office/officeart/2008/layout/VerticalCurvedList"/>
    <dgm:cxn modelId="{2B1BC736-42A2-4E97-9450-DC7FC1F9D483}" srcId="{8EC23717-528A-45F5-BCFB-ECAC296F32A0}" destId="{0BAF264B-AE9F-4EB7-9228-DC289C12C810}" srcOrd="4" destOrd="0" parTransId="{41B2F48E-3738-47B8-ADAD-FD17B7DC2CB5}" sibTransId="{DCE726BF-B0C8-4138-8E98-D4C761C0FD9A}"/>
    <dgm:cxn modelId="{901FF62D-6D10-4609-9ECC-5C0CDBA34E50}" srcId="{8EC23717-528A-45F5-BCFB-ECAC296F32A0}" destId="{EC88F551-538E-4483-9028-EC1DF28D3197}" srcOrd="0" destOrd="0" parTransId="{F09D12EF-E952-4FE5-B670-2183C76ECE35}" sibTransId="{681F65DB-B51B-4B02-89A1-B482E4C08AE0}"/>
    <dgm:cxn modelId="{47C9F417-FA11-42FD-9643-6C8853BCBB22}" srcId="{8EC23717-528A-45F5-BCFB-ECAC296F32A0}" destId="{D75D7442-E0E4-4556-85CA-27379E4AD53B}" srcOrd="3" destOrd="0" parTransId="{F32092B8-72D6-4693-A06A-A1970F82C468}" sibTransId="{4A673262-2AF7-4106-B2A7-AAC446AD9047}"/>
    <dgm:cxn modelId="{3A52461D-00D6-4299-A265-6F669C31F7DC}" type="presOf" srcId="{8EC23717-528A-45F5-BCFB-ECAC296F32A0}" destId="{293A5987-A7B1-4711-911E-94376B7FD1C1}" srcOrd="0" destOrd="0" presId="urn:microsoft.com/office/officeart/2008/layout/VerticalCurvedList"/>
    <dgm:cxn modelId="{A1C22536-5FF1-4479-A098-A08EA349817D}" srcId="{8EC23717-528A-45F5-BCFB-ECAC296F32A0}" destId="{0848B448-2D6E-43E7-89DC-81E73DE1D6F1}" srcOrd="2" destOrd="0" parTransId="{9113CB42-55CD-49F7-A828-DB1EB71A4355}" sibTransId="{B5BAE0EF-1CE0-4453-9ADE-88EA1B79BDA7}"/>
    <dgm:cxn modelId="{678758A4-FF4A-41F0-8DC7-84F9EBA6D8AB}" type="presParOf" srcId="{293A5987-A7B1-4711-911E-94376B7FD1C1}" destId="{E0CE24A1-EB81-459A-B61B-5298A6FE1E11}" srcOrd="0" destOrd="0" presId="urn:microsoft.com/office/officeart/2008/layout/VerticalCurvedList"/>
    <dgm:cxn modelId="{CB2FD094-BB81-4BD3-A7ED-E73116A93079}" type="presParOf" srcId="{E0CE24A1-EB81-459A-B61B-5298A6FE1E11}" destId="{34770CB4-831B-44C4-9F15-D6A2313E7C5B}" srcOrd="0" destOrd="0" presId="urn:microsoft.com/office/officeart/2008/layout/VerticalCurvedList"/>
    <dgm:cxn modelId="{786A3A73-D740-477C-8BC1-BABC922F8A0B}" type="presParOf" srcId="{34770CB4-831B-44C4-9F15-D6A2313E7C5B}" destId="{C8F64B17-0365-4E21-8FD8-D0AD624C7C33}" srcOrd="0" destOrd="0" presId="urn:microsoft.com/office/officeart/2008/layout/VerticalCurvedList"/>
    <dgm:cxn modelId="{F20C25A6-E348-487D-85BC-453510987660}" type="presParOf" srcId="{34770CB4-831B-44C4-9F15-D6A2313E7C5B}" destId="{3A63DE8B-0FC2-408E-AA06-EE63C6018E15}" srcOrd="1" destOrd="0" presId="urn:microsoft.com/office/officeart/2008/layout/VerticalCurvedList"/>
    <dgm:cxn modelId="{C103E738-0759-4807-8738-8E6617175D29}" type="presParOf" srcId="{34770CB4-831B-44C4-9F15-D6A2313E7C5B}" destId="{515E8687-B2D7-4DC3-A795-AF1B27C5EF25}" srcOrd="2" destOrd="0" presId="urn:microsoft.com/office/officeart/2008/layout/VerticalCurvedList"/>
    <dgm:cxn modelId="{FBE94EE0-8775-4FF4-B84C-F8B4B38065F9}" type="presParOf" srcId="{34770CB4-831B-44C4-9F15-D6A2313E7C5B}" destId="{A7F6B5BB-75A1-481F-B4F9-9B2502206785}" srcOrd="3" destOrd="0" presId="urn:microsoft.com/office/officeart/2008/layout/VerticalCurvedList"/>
    <dgm:cxn modelId="{EDE48F5E-9271-4A2A-BD50-A9B34F080086}" type="presParOf" srcId="{E0CE24A1-EB81-459A-B61B-5298A6FE1E11}" destId="{62916576-532E-4D47-98D4-86D6C5B8D276}" srcOrd="1" destOrd="0" presId="urn:microsoft.com/office/officeart/2008/layout/VerticalCurvedList"/>
    <dgm:cxn modelId="{BB70AA54-ADE3-47D5-9963-B77FAAA1CC95}" type="presParOf" srcId="{E0CE24A1-EB81-459A-B61B-5298A6FE1E11}" destId="{1F65DA06-0B84-48BA-A4FD-A72E527F03C5}" srcOrd="2" destOrd="0" presId="urn:microsoft.com/office/officeart/2008/layout/VerticalCurvedList"/>
    <dgm:cxn modelId="{028E29CC-9B31-4C83-BF9D-3A944A32B31C}" type="presParOf" srcId="{1F65DA06-0B84-48BA-A4FD-A72E527F03C5}" destId="{C3AEEF2A-B1F5-4874-9AB7-C9E9021D56C1}" srcOrd="0" destOrd="0" presId="urn:microsoft.com/office/officeart/2008/layout/VerticalCurvedList"/>
    <dgm:cxn modelId="{2629B780-AC94-4394-85BC-6651DB9A5CF7}" type="presParOf" srcId="{E0CE24A1-EB81-459A-B61B-5298A6FE1E11}" destId="{55F8812B-3403-4130-8EE3-34DE37AC3337}" srcOrd="3" destOrd="0" presId="urn:microsoft.com/office/officeart/2008/layout/VerticalCurvedList"/>
    <dgm:cxn modelId="{A38E9DA7-F14F-48FE-86F5-7F1C89E0D6DB}" type="presParOf" srcId="{E0CE24A1-EB81-459A-B61B-5298A6FE1E11}" destId="{B970D069-AE9B-41C5-B78B-9160B5E0EF89}" srcOrd="4" destOrd="0" presId="urn:microsoft.com/office/officeart/2008/layout/VerticalCurvedList"/>
    <dgm:cxn modelId="{D4A01281-EFF6-44C0-803B-1818552A0123}" type="presParOf" srcId="{B970D069-AE9B-41C5-B78B-9160B5E0EF89}" destId="{CA1106D4-D81F-49C0-9EED-1CB3378A9A99}" srcOrd="0" destOrd="0" presId="urn:microsoft.com/office/officeart/2008/layout/VerticalCurvedList"/>
    <dgm:cxn modelId="{BADF3B0F-95B8-4C66-9928-74A53703E025}" type="presParOf" srcId="{E0CE24A1-EB81-459A-B61B-5298A6FE1E11}" destId="{0B175673-C49E-400D-83C4-FBDE47F64C5E}" srcOrd="5" destOrd="0" presId="urn:microsoft.com/office/officeart/2008/layout/VerticalCurvedList"/>
    <dgm:cxn modelId="{B01473FC-96DE-4376-86D6-504905B814FA}" type="presParOf" srcId="{E0CE24A1-EB81-459A-B61B-5298A6FE1E11}" destId="{C75C0B6A-19D7-43B5-982A-B53ECE4520E2}" srcOrd="6" destOrd="0" presId="urn:microsoft.com/office/officeart/2008/layout/VerticalCurvedList"/>
    <dgm:cxn modelId="{1BBA3FEA-5E7F-479B-B5A3-D0EFC0232634}" type="presParOf" srcId="{C75C0B6A-19D7-43B5-982A-B53ECE4520E2}" destId="{71B600FE-4DDD-4ACB-8E9C-804F4386D807}" srcOrd="0" destOrd="0" presId="urn:microsoft.com/office/officeart/2008/layout/VerticalCurvedList"/>
    <dgm:cxn modelId="{D229A3EE-D178-4A1C-A442-BDBE800B0FEE}" type="presParOf" srcId="{E0CE24A1-EB81-459A-B61B-5298A6FE1E11}" destId="{989EA5AE-EA06-446F-A313-921B067ECDB1}" srcOrd="7" destOrd="0" presId="urn:microsoft.com/office/officeart/2008/layout/VerticalCurvedList"/>
    <dgm:cxn modelId="{8A120023-BB4F-4E56-9B89-EDE2B244BE83}" type="presParOf" srcId="{E0CE24A1-EB81-459A-B61B-5298A6FE1E11}" destId="{F32F8A0C-5817-45C4-BE96-8312F1FB2105}" srcOrd="8" destOrd="0" presId="urn:microsoft.com/office/officeart/2008/layout/VerticalCurvedList"/>
    <dgm:cxn modelId="{95EC0A46-2D51-4F34-B4E1-D6880F5F7C37}" type="presParOf" srcId="{F32F8A0C-5817-45C4-BE96-8312F1FB2105}" destId="{7FE0F911-75F8-4401-BD99-46AE1C856C67}" srcOrd="0" destOrd="0" presId="urn:microsoft.com/office/officeart/2008/layout/VerticalCurvedList"/>
    <dgm:cxn modelId="{8AC42F4F-6F24-4767-BB0F-01FA93B2FB61}" type="presParOf" srcId="{E0CE24A1-EB81-459A-B61B-5298A6FE1E11}" destId="{F7A5E08D-4081-4CA2-900B-945E9C48BDFF}" srcOrd="9" destOrd="0" presId="urn:microsoft.com/office/officeart/2008/layout/VerticalCurvedList"/>
    <dgm:cxn modelId="{FAFDFDCE-4633-4BF0-817A-522D6FE2BD95}" type="presParOf" srcId="{E0CE24A1-EB81-459A-B61B-5298A6FE1E11}" destId="{060DEBAE-D3C1-43D4-95F4-A75772EBAE00}" srcOrd="10" destOrd="0" presId="urn:microsoft.com/office/officeart/2008/layout/VerticalCurvedList"/>
    <dgm:cxn modelId="{89908045-CC34-4C98-966E-19A21FDF8930}" type="presParOf" srcId="{060DEBAE-D3C1-43D4-95F4-A75772EBAE00}" destId="{62ACF35C-9EFF-4245-AF7E-42F54B3DE657}" srcOrd="0" destOrd="0" presId="urn:microsoft.com/office/officeart/2008/layout/VerticalCurvedList"/>
    <dgm:cxn modelId="{81F526AE-2DEA-4E77-9C83-D3EA464E2F0E}" type="presParOf" srcId="{E0CE24A1-EB81-459A-B61B-5298A6FE1E11}" destId="{8AEF87F8-1283-4750-8887-F916EA2DCACA}" srcOrd="11" destOrd="0" presId="urn:microsoft.com/office/officeart/2008/layout/VerticalCurvedList"/>
    <dgm:cxn modelId="{3D8BCDC9-F394-4279-8D3F-6B816393F454}" type="presParOf" srcId="{E0CE24A1-EB81-459A-B61B-5298A6FE1E11}" destId="{3F97634D-23B7-4BF4-8B07-69D5E4ADCEAA}" srcOrd="12" destOrd="0" presId="urn:microsoft.com/office/officeart/2008/layout/VerticalCurvedList"/>
    <dgm:cxn modelId="{A676FDBB-3280-4351-8847-552B21C2C03C}" type="presParOf" srcId="{3F97634D-23B7-4BF4-8B07-69D5E4ADCEAA}" destId="{02CE3231-7ECB-4443-B789-7023579FAAC3}" srcOrd="0" destOrd="0" presId="urn:microsoft.com/office/officeart/2008/layout/VerticalCurvedList"/>
    <dgm:cxn modelId="{6C6CBD1B-F1BE-42CE-B45A-BCDE7DC2FFFB}" type="presParOf" srcId="{E0CE24A1-EB81-459A-B61B-5298A6FE1E11}" destId="{A56F6323-D4FA-42D7-9A17-4F0392EB5A48}" srcOrd="13" destOrd="0" presId="urn:microsoft.com/office/officeart/2008/layout/VerticalCurvedList"/>
    <dgm:cxn modelId="{0FBE019F-54D5-444E-922F-25E6E626811B}" type="presParOf" srcId="{E0CE24A1-EB81-459A-B61B-5298A6FE1E11}" destId="{B7750BD0-DD8F-47CF-B9CC-2F3A8A7EEFD3}" srcOrd="14" destOrd="0" presId="urn:microsoft.com/office/officeart/2008/layout/VerticalCurvedList"/>
    <dgm:cxn modelId="{E697A2E2-4835-46B1-BDC5-705DEF0E7DDE}" type="presParOf" srcId="{B7750BD0-DD8F-47CF-B9CC-2F3A8A7EEFD3}" destId="{2D0ABA44-9823-45C5-B59D-B03B7376C6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3DE8B-0FC2-408E-AA06-EE63C6018E15}">
      <dsp:nvSpPr>
        <dsp:cNvPr id="0" name=""/>
        <dsp:cNvSpPr/>
      </dsp:nvSpPr>
      <dsp:spPr>
        <a:xfrm>
          <a:off x="-5773636" y="-884223"/>
          <a:ext cx="6877883" cy="6877883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16576-532E-4D47-98D4-86D6C5B8D276}">
      <dsp:nvSpPr>
        <dsp:cNvPr id="0" name=""/>
        <dsp:cNvSpPr/>
      </dsp:nvSpPr>
      <dsp:spPr>
        <a:xfrm>
          <a:off x="358427" y="232275"/>
          <a:ext cx="7329360" cy="4643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57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 1: IT INFRASTRUCTURE </a:t>
          </a:r>
          <a:endParaRPr lang="en-US" sz="2400" kern="1200" dirty="0"/>
        </a:p>
      </dsp:txBody>
      <dsp:txXfrm>
        <a:off x="358427" y="232275"/>
        <a:ext cx="7329360" cy="464345"/>
      </dsp:txXfrm>
    </dsp:sp>
    <dsp:sp modelId="{C3AEEF2A-B1F5-4874-9AB7-C9E9021D56C1}">
      <dsp:nvSpPr>
        <dsp:cNvPr id="0" name=""/>
        <dsp:cNvSpPr/>
      </dsp:nvSpPr>
      <dsp:spPr>
        <a:xfrm>
          <a:off x="68210" y="174231"/>
          <a:ext cx="580432" cy="580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8812B-3403-4130-8EE3-34DE37AC3337}">
      <dsp:nvSpPr>
        <dsp:cNvPr id="0" name=""/>
        <dsp:cNvSpPr/>
      </dsp:nvSpPr>
      <dsp:spPr>
        <a:xfrm>
          <a:off x="778933" y="929202"/>
          <a:ext cx="6908853" cy="464345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57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 2: ISMS DOC &amp; PROCESSES</a:t>
          </a:r>
          <a:endParaRPr lang="en-US" sz="2400" kern="1200" dirty="0"/>
        </a:p>
      </dsp:txBody>
      <dsp:txXfrm>
        <a:off x="778933" y="929202"/>
        <a:ext cx="6908853" cy="464345"/>
      </dsp:txXfrm>
    </dsp:sp>
    <dsp:sp modelId="{CA1106D4-D81F-49C0-9EED-1CB3378A9A99}">
      <dsp:nvSpPr>
        <dsp:cNvPr id="0" name=""/>
        <dsp:cNvSpPr/>
      </dsp:nvSpPr>
      <dsp:spPr>
        <a:xfrm>
          <a:off x="488717" y="871159"/>
          <a:ext cx="580432" cy="580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5673-C49E-400D-83C4-FBDE47F64C5E}">
      <dsp:nvSpPr>
        <dsp:cNvPr id="0" name=""/>
        <dsp:cNvSpPr/>
      </dsp:nvSpPr>
      <dsp:spPr>
        <a:xfrm>
          <a:off x="1009369" y="1625618"/>
          <a:ext cx="6678417" cy="464345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57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 3: SOFTWARE APP</a:t>
          </a:r>
          <a:endParaRPr lang="en-US" sz="2400" kern="1200" dirty="0"/>
        </a:p>
      </dsp:txBody>
      <dsp:txXfrm>
        <a:off x="1009369" y="1625618"/>
        <a:ext cx="6678417" cy="464345"/>
      </dsp:txXfrm>
    </dsp:sp>
    <dsp:sp modelId="{71B600FE-4DDD-4ACB-8E9C-804F4386D807}">
      <dsp:nvSpPr>
        <dsp:cNvPr id="0" name=""/>
        <dsp:cNvSpPr/>
      </dsp:nvSpPr>
      <dsp:spPr>
        <a:xfrm>
          <a:off x="719153" y="1567575"/>
          <a:ext cx="580432" cy="580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EA5AE-EA06-446F-A313-921B067ECDB1}">
      <dsp:nvSpPr>
        <dsp:cNvPr id="0" name=""/>
        <dsp:cNvSpPr/>
      </dsp:nvSpPr>
      <dsp:spPr>
        <a:xfrm>
          <a:off x="1082945" y="2322545"/>
          <a:ext cx="6604841" cy="464345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57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 4: OTHER APPS/UTILITIES/3</a:t>
          </a:r>
          <a:r>
            <a:rPr lang="en-US" sz="2400" kern="1200" baseline="30000" dirty="0" smtClean="0"/>
            <a:t>RD</a:t>
          </a:r>
          <a:r>
            <a:rPr lang="en-US" sz="2400" kern="1200" dirty="0" smtClean="0"/>
            <a:t> PARTIES</a:t>
          </a:r>
          <a:endParaRPr lang="en-US" sz="2400" kern="1200" dirty="0"/>
        </a:p>
      </dsp:txBody>
      <dsp:txXfrm>
        <a:off x="1082945" y="2322545"/>
        <a:ext cx="6604841" cy="464345"/>
      </dsp:txXfrm>
    </dsp:sp>
    <dsp:sp modelId="{7FE0F911-75F8-4401-BD99-46AE1C856C67}">
      <dsp:nvSpPr>
        <dsp:cNvPr id="0" name=""/>
        <dsp:cNvSpPr/>
      </dsp:nvSpPr>
      <dsp:spPr>
        <a:xfrm>
          <a:off x="792729" y="2264502"/>
          <a:ext cx="580432" cy="580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5E08D-4081-4CA2-900B-945E9C48BDFF}">
      <dsp:nvSpPr>
        <dsp:cNvPr id="0" name=""/>
        <dsp:cNvSpPr/>
      </dsp:nvSpPr>
      <dsp:spPr>
        <a:xfrm>
          <a:off x="1009369" y="3019472"/>
          <a:ext cx="6678417" cy="464345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57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 5: DESKTOPS &amp; BROWSERS</a:t>
          </a:r>
          <a:endParaRPr lang="en-US" sz="2400" kern="1200" dirty="0"/>
        </a:p>
      </dsp:txBody>
      <dsp:txXfrm>
        <a:off x="1009369" y="3019472"/>
        <a:ext cx="6678417" cy="464345"/>
      </dsp:txXfrm>
    </dsp:sp>
    <dsp:sp modelId="{62ACF35C-9EFF-4245-AF7E-42F54B3DE657}">
      <dsp:nvSpPr>
        <dsp:cNvPr id="0" name=""/>
        <dsp:cNvSpPr/>
      </dsp:nvSpPr>
      <dsp:spPr>
        <a:xfrm>
          <a:off x="719153" y="2961429"/>
          <a:ext cx="580432" cy="580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87F8-1283-4750-8887-F916EA2DCACA}">
      <dsp:nvSpPr>
        <dsp:cNvPr id="0" name=""/>
        <dsp:cNvSpPr/>
      </dsp:nvSpPr>
      <dsp:spPr>
        <a:xfrm>
          <a:off x="778933" y="3715889"/>
          <a:ext cx="6908853" cy="464345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57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 6: VULNERABILITY MANAGEMENT</a:t>
          </a:r>
          <a:endParaRPr lang="en-US" sz="2400" kern="1200" dirty="0"/>
        </a:p>
      </dsp:txBody>
      <dsp:txXfrm>
        <a:off x="778933" y="3715889"/>
        <a:ext cx="6908853" cy="464345"/>
      </dsp:txXfrm>
    </dsp:sp>
    <dsp:sp modelId="{02CE3231-7ECB-4443-B789-7023579FAAC3}">
      <dsp:nvSpPr>
        <dsp:cNvPr id="0" name=""/>
        <dsp:cNvSpPr/>
      </dsp:nvSpPr>
      <dsp:spPr>
        <a:xfrm>
          <a:off x="488717" y="3657845"/>
          <a:ext cx="580432" cy="580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F6323-D4FA-42D7-9A17-4F0392EB5A48}">
      <dsp:nvSpPr>
        <dsp:cNvPr id="0" name=""/>
        <dsp:cNvSpPr/>
      </dsp:nvSpPr>
      <dsp:spPr>
        <a:xfrm>
          <a:off x="358427" y="4412816"/>
          <a:ext cx="7329360" cy="46434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57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 7: MOBILE SECURITY</a:t>
          </a:r>
          <a:endParaRPr lang="en-US" sz="2400" kern="1200" dirty="0"/>
        </a:p>
      </dsp:txBody>
      <dsp:txXfrm>
        <a:off x="358427" y="4412816"/>
        <a:ext cx="7329360" cy="464345"/>
      </dsp:txXfrm>
    </dsp:sp>
    <dsp:sp modelId="{2D0ABA44-9823-45C5-B59D-B03B7376C663}">
      <dsp:nvSpPr>
        <dsp:cNvPr id="0" name=""/>
        <dsp:cNvSpPr/>
      </dsp:nvSpPr>
      <dsp:spPr>
        <a:xfrm>
          <a:off x="68210" y="4354773"/>
          <a:ext cx="580432" cy="580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Depending upon the size and type of the organization, there will be dozens, hundreds, or even thousands of IT assets to secure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Priority is a key factor in all security undertakings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Prioritize what is most important and needs to be done first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Cascade as we go along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Strategy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Strategy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91" y="1188076"/>
            <a:ext cx="7062811" cy="5297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64573" y="1746914"/>
            <a:ext cx="1050878" cy="6687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9863" y="4026090"/>
            <a:ext cx="3577988" cy="7096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3582" y="5475027"/>
            <a:ext cx="2797792" cy="8598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91116" y="5595582"/>
            <a:ext cx="2797792" cy="8896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17667" y="1407993"/>
            <a:ext cx="1458046" cy="242863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98794" y="2104029"/>
            <a:ext cx="725606" cy="9803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64573" y="2483882"/>
            <a:ext cx="1050878" cy="6005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4885900"/>
            <a:ext cx="1050878" cy="58912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Separate security engineering (Step 3) from security hardening (step 1)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Security engineering requires more thorough working so will slow down the security implementation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Do the low hanging fruit first (security hardening)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Strategy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4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>
                <a:latin typeface="Candara" panose="020E0502030303020204" pitchFamily="34" charset="0"/>
              </a:rPr>
              <a:t>M</a:t>
            </a:r>
            <a:r>
              <a:rPr lang="en-US" sz="2600" dirty="0" err="1" smtClean="0">
                <a:latin typeface="Candara" panose="020E0502030303020204" pitchFamily="34" charset="0"/>
              </a:rPr>
              <a:t>inumum</a:t>
            </a:r>
            <a:r>
              <a:rPr lang="en-US" sz="2600" dirty="0" smtClean="0">
                <a:latin typeface="Candara" panose="020E0502030303020204" pitchFamily="34" charset="0"/>
              </a:rPr>
              <a:t> security baseline (MSB) refers to the obvious assets which need to be secured and the threshold which is the minimum expectation from the security program 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Strategy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4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Strategy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91" y="1188076"/>
            <a:ext cx="7062811" cy="5297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64573" y="1746914"/>
            <a:ext cx="1050878" cy="6687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9863" y="4026090"/>
            <a:ext cx="3577988" cy="7096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3582" y="5475027"/>
            <a:ext cx="2797792" cy="8598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91116" y="5595582"/>
            <a:ext cx="2797792" cy="8896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17667" y="1407993"/>
            <a:ext cx="1458046" cy="242863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98794" y="2104029"/>
            <a:ext cx="725606" cy="9803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64573" y="2483882"/>
            <a:ext cx="1050878" cy="6005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4885900"/>
            <a:ext cx="1050878" cy="58912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Strategy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419150298"/>
              </p:ext>
            </p:extLst>
          </p:nvPr>
        </p:nvGraphicFramePr>
        <p:xfrm>
          <a:off x="710671" y="1206696"/>
          <a:ext cx="7755998" cy="510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4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For a successful security transformation project, good planning, organization, and effective project management </a:t>
            </a:r>
            <a:r>
              <a:rPr lang="en-US" sz="2600" smtClean="0">
                <a:latin typeface="Candara" panose="020E0502030303020204" pitchFamily="34" charset="0"/>
              </a:rPr>
              <a:t>is essential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Strategy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8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8648</TotalTime>
  <Words>206</Words>
  <Application>Microsoft Office PowerPoint</Application>
  <PresentationFormat>On-screen Show (4:3)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Security Hardening Strategy</vt:lpstr>
      <vt:lpstr>Security Hardening Strategy</vt:lpstr>
      <vt:lpstr>Security Hardening Strategy</vt:lpstr>
      <vt:lpstr>Security Hardening Strategy</vt:lpstr>
      <vt:lpstr>Security Hardening Strategy</vt:lpstr>
      <vt:lpstr>Security Hardening Strategy</vt:lpstr>
      <vt:lpstr>Security Hardening Strategy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622</cp:revision>
  <dcterms:modified xsi:type="dcterms:W3CDTF">2017-07-05T12:57:31Z</dcterms:modified>
</cp:coreProperties>
</file>