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43" r:id="rId3"/>
    <p:sldId id="344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program approved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Consultant on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Project kick-off meeting held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ISMC team identified and their loading for this project communicated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Appraisal linkage of core resources announced by CIO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program approved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Project director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Timeline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General project sequence and strategy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Understanding of main players and roles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Understanding of project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4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 smtClean="0">
                <a:latin typeface="Candara" panose="020E0502030303020204" pitchFamily="34" charset="0"/>
              </a:rPr>
              <a:t>Consultant </a:t>
            </a:r>
            <a:r>
              <a:rPr lang="en-US" sz="2600" dirty="0">
                <a:latin typeface="Candara" panose="020E0502030303020204" pitchFamily="34" charset="0"/>
              </a:rPr>
              <a:t>on </a:t>
            </a:r>
            <a:r>
              <a:rPr lang="en-US" sz="2600" dirty="0" smtClean="0">
                <a:latin typeface="Candara" panose="020E0502030303020204" pitchFamily="34" charset="0"/>
              </a:rPr>
              <a:t>board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Expert consultants in security transformation can facilitate the project success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Third party &amp; independent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Bring a focus on delivering results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Strong domain knowledge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3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dirty="0">
                <a:latin typeface="Candara" panose="020E0502030303020204" pitchFamily="34" charset="0"/>
              </a:rPr>
              <a:t>Project kick-off meeting </a:t>
            </a:r>
            <a:r>
              <a:rPr lang="en-US" sz="2600" dirty="0" smtClean="0">
                <a:latin typeface="Candara" panose="020E0502030303020204" pitchFamily="34" charset="0"/>
              </a:rPr>
              <a:t>held</a:t>
            </a:r>
          </a:p>
          <a:p>
            <a:pPr marL="914400" lvl="1" indent="-514350"/>
            <a:r>
              <a:rPr lang="en-US" sz="2600" dirty="0">
                <a:latin typeface="Candara" panose="020E0502030303020204" pitchFamily="34" charset="0"/>
              </a:rPr>
              <a:t>Project goals &amp; mission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All key stakeholders made aware of their roles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Responsibilities &amp; authority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Success criteria &amp; reporting mechanism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4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>
                <a:latin typeface="Candara" panose="020E0502030303020204" pitchFamily="34" charset="0"/>
              </a:rPr>
              <a:t>ISMC team identified and their loading for this project communicated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ISMC plays a critical role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Cooperation &amp; teamwork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Security leadership culture 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Clarity on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2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Appraisal linkage of core resources announced by CIO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Broader team 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Announcement by CIO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Clarity on evaluation mechanism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Pre-requisites For Security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7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176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Pre-requisites For Security Hardening</vt:lpstr>
      <vt:lpstr>Pre-requisites For Security Hardening</vt:lpstr>
      <vt:lpstr>Pre-requisites For Security Hardening</vt:lpstr>
      <vt:lpstr>Pre-requisites For Security Hardening</vt:lpstr>
      <vt:lpstr>Pre-requisites For Security Hardening</vt:lpstr>
      <vt:lpstr>Pre-requisites For Security Hardening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629</cp:revision>
  <dcterms:modified xsi:type="dcterms:W3CDTF">2017-07-05T12:58:04Z</dcterms:modified>
</cp:coreProperties>
</file>