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3" r:id="rId2"/>
    <p:sldId id="344" r:id="rId3"/>
    <p:sldId id="345" r:id="rId4"/>
    <p:sldId id="346" r:id="rId5"/>
    <p:sldId id="347" r:id="rId6"/>
    <p:sldId id="349" r:id="rId7"/>
    <p:sldId id="348" r:id="rId8"/>
    <p:sldId id="35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74" y="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A436F-FB36-4C7F-B98B-22DB3DE641EA}" type="doc">
      <dgm:prSet loTypeId="urn:microsoft.com/office/officeart/2005/8/layout/b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19DCA15-DC16-4E5E-B936-93087CE0070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1. Identify critical assets (&amp; asset owner)</a:t>
          </a:r>
          <a:endParaRPr lang="en-US" dirty="0">
            <a:solidFill>
              <a:schemeClr val="tx1"/>
            </a:solidFill>
          </a:endParaRPr>
        </a:p>
      </dgm:t>
    </dgm:pt>
    <dgm:pt modelId="{6A454ADF-1220-4E5D-804D-D297B87B2313}" type="parTrans" cxnId="{23962AA7-A116-43B2-B111-06B8786F59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5B7BA6C-F25C-49BA-82D1-AADA3639E55F}" type="sibTrans" cxnId="{23962AA7-A116-43B2-B111-06B8786F59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F5C58CB-BD68-4B17-89D7-95FB7EFE9AD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2. Research on applicable security controls</a:t>
          </a:r>
          <a:endParaRPr lang="en-US" dirty="0">
            <a:solidFill>
              <a:schemeClr val="tx1"/>
            </a:solidFill>
          </a:endParaRPr>
        </a:p>
      </dgm:t>
    </dgm:pt>
    <dgm:pt modelId="{38EE09C8-40A2-4867-8A12-848F07B7D4CA}" type="parTrans" cxnId="{2CC58C35-B365-46F3-9C1C-8F1970AE851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AD9F90-F248-493B-9409-9FAC10CA1979}" type="sibTrans" cxnId="{2CC58C35-B365-46F3-9C1C-8F1970AE851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FE89CF6-BF84-4977-9D3B-9D1AB3BA7CD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3. Checklist of applicable controls</a:t>
          </a:r>
          <a:endParaRPr lang="en-US" dirty="0">
            <a:solidFill>
              <a:schemeClr val="tx1"/>
            </a:solidFill>
          </a:endParaRPr>
        </a:p>
      </dgm:t>
    </dgm:pt>
    <dgm:pt modelId="{4CBFF257-FBF6-4AA0-B778-690D3A315264}" type="parTrans" cxnId="{09311D1D-64CA-4DD6-BBE8-54AD5A29395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ADE569B-CA20-4662-B243-14D1B901D495}" type="sibTrans" cxnId="{09311D1D-64CA-4DD6-BBE8-54AD5A29395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A20196-4C91-4AA3-A382-4764E7981DA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5. Implement controls on test setup</a:t>
          </a:r>
          <a:endParaRPr lang="en-US" dirty="0">
            <a:solidFill>
              <a:schemeClr val="tx1"/>
            </a:solidFill>
          </a:endParaRPr>
        </a:p>
      </dgm:t>
    </dgm:pt>
    <dgm:pt modelId="{DA134736-713D-40A2-8F3B-5B439ADB6012}" type="parTrans" cxnId="{E44E15D5-9422-4F96-A087-66FD88A821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8D0DFE8-A860-4EBF-8AA0-47F975EF2108}" type="sibTrans" cxnId="{E44E15D5-9422-4F96-A087-66FD88A821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CC03147-67E9-4BDA-9D95-9F9E40B746FD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4. Document controls into SOP</a:t>
          </a:r>
          <a:endParaRPr lang="en-US" dirty="0">
            <a:solidFill>
              <a:schemeClr val="tx1"/>
            </a:solidFill>
          </a:endParaRPr>
        </a:p>
      </dgm:t>
    </dgm:pt>
    <dgm:pt modelId="{94A3DA18-D560-4807-BA6C-463043899E3E}" type="parTrans" cxnId="{93F96EE6-17D8-4990-9D37-0488D8DF206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98774BB-0ACF-4F4C-A11E-2F8AF9138BA5}" type="sibTrans" cxnId="{93F96EE6-17D8-4990-9D37-0488D8DF206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2B25205-F345-4A1A-BC10-30FF29FA21B1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6. Validation of control implementation</a:t>
          </a:r>
          <a:endParaRPr lang="en-US" dirty="0">
            <a:solidFill>
              <a:schemeClr val="tx1"/>
            </a:solidFill>
          </a:endParaRPr>
        </a:p>
      </dgm:t>
    </dgm:pt>
    <dgm:pt modelId="{29BC1E66-2860-44DA-8D19-449599FF5032}" type="parTrans" cxnId="{58EC0802-5589-4A03-8B5D-A9E9973C952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2141D20-A334-45B4-A64B-E487716DF598}" type="sibTrans" cxnId="{58EC0802-5589-4A03-8B5D-A9E9973C952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E6B547-57FD-491B-9360-50EE78CC2847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7. Change management process for PROD</a:t>
          </a:r>
          <a:endParaRPr lang="en-US" dirty="0">
            <a:solidFill>
              <a:schemeClr val="tx1"/>
            </a:solidFill>
          </a:endParaRPr>
        </a:p>
      </dgm:t>
    </dgm:pt>
    <dgm:pt modelId="{4A10B30E-3F0F-4218-B75C-734B272DA1BB}" type="parTrans" cxnId="{248B4773-C5F9-4952-8D33-BF5AB456663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C8764E6-33F0-4A8E-A24C-88E903EDCB81}" type="sibTrans" cxnId="{248B4773-C5F9-4952-8D33-BF5AB456663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0E9E664-46B5-4384-8F58-BD398F291D23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8. Implement on PROD &amp; monitor</a:t>
          </a:r>
          <a:endParaRPr lang="en-US" dirty="0">
            <a:solidFill>
              <a:schemeClr val="tx1"/>
            </a:solidFill>
          </a:endParaRPr>
        </a:p>
      </dgm:t>
    </dgm:pt>
    <dgm:pt modelId="{1C4C2475-A720-435A-B903-A60BB50E9C25}" type="parTrans" cxnId="{FE8A5931-0557-4678-9FBE-5CB96DB4AA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7CA80E7-FB42-424B-9442-A56F3A19C4BD}" type="sibTrans" cxnId="{FE8A5931-0557-4678-9FBE-5CB96DB4AA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CDC6AF5-4C21-4747-8959-E7E02B44D78B}" type="pres">
      <dgm:prSet presAssocID="{B97A436F-FB36-4C7F-B98B-22DB3DE641EA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0254E4C-1B48-493F-81F4-602C19A061FF}" type="pres">
      <dgm:prSet presAssocID="{A19DCA15-DC16-4E5E-B936-93087CE00702}" presName="compNode" presStyleCnt="0"/>
      <dgm:spPr/>
    </dgm:pt>
    <dgm:pt modelId="{72E2144F-A925-4058-BFB1-A11D357A99E7}" type="pres">
      <dgm:prSet presAssocID="{A19DCA15-DC16-4E5E-B936-93087CE00702}" presName="dummyConnPt" presStyleCnt="0"/>
      <dgm:spPr/>
    </dgm:pt>
    <dgm:pt modelId="{A8586C99-5D22-4F5E-9EBA-88BA497D90E4}" type="pres">
      <dgm:prSet presAssocID="{A19DCA15-DC16-4E5E-B936-93087CE00702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5C2491-1E1C-4099-9C41-401E725710A4}" type="pres">
      <dgm:prSet presAssocID="{05B7BA6C-F25C-49BA-82D1-AADA3639E55F}" presName="sibTrans" presStyleLbl="bgSibTrans2D1" presStyleIdx="0" presStyleCnt="7"/>
      <dgm:spPr/>
      <dgm:t>
        <a:bodyPr/>
        <a:lstStyle/>
        <a:p>
          <a:endParaRPr lang="en-US"/>
        </a:p>
      </dgm:t>
    </dgm:pt>
    <dgm:pt modelId="{E6D6959A-A22E-4B70-B5AE-AB2A85ED62DD}" type="pres">
      <dgm:prSet presAssocID="{2F5C58CB-BD68-4B17-89D7-95FB7EFE9AD2}" presName="compNode" presStyleCnt="0"/>
      <dgm:spPr/>
    </dgm:pt>
    <dgm:pt modelId="{9A9235F0-9002-4FC2-99A7-F2661E4381E8}" type="pres">
      <dgm:prSet presAssocID="{2F5C58CB-BD68-4B17-89D7-95FB7EFE9AD2}" presName="dummyConnPt" presStyleCnt="0"/>
      <dgm:spPr/>
    </dgm:pt>
    <dgm:pt modelId="{1D92979B-D7F5-4133-BF4A-0D0008091C8F}" type="pres">
      <dgm:prSet presAssocID="{2F5C58CB-BD68-4B17-89D7-95FB7EFE9AD2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9B4E4-31B7-4EFB-A9C0-F036B6154760}" type="pres">
      <dgm:prSet presAssocID="{4FAD9F90-F248-493B-9409-9FAC10CA1979}" presName="sibTrans" presStyleLbl="bgSibTrans2D1" presStyleIdx="1" presStyleCnt="7"/>
      <dgm:spPr/>
      <dgm:t>
        <a:bodyPr/>
        <a:lstStyle/>
        <a:p>
          <a:endParaRPr lang="en-US"/>
        </a:p>
      </dgm:t>
    </dgm:pt>
    <dgm:pt modelId="{EC0AAB1A-2D69-4FF6-964E-02E09563E9F4}" type="pres">
      <dgm:prSet presAssocID="{5FE89CF6-BF84-4977-9D3B-9D1AB3BA7CD0}" presName="compNode" presStyleCnt="0"/>
      <dgm:spPr/>
    </dgm:pt>
    <dgm:pt modelId="{49D1EDB5-6CC6-49D2-98AE-A3615CFE1776}" type="pres">
      <dgm:prSet presAssocID="{5FE89CF6-BF84-4977-9D3B-9D1AB3BA7CD0}" presName="dummyConnPt" presStyleCnt="0"/>
      <dgm:spPr/>
    </dgm:pt>
    <dgm:pt modelId="{5DC178FA-4065-4BDA-8A99-D7768621CD75}" type="pres">
      <dgm:prSet presAssocID="{5FE89CF6-BF84-4977-9D3B-9D1AB3BA7CD0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D4AFCD-B125-4656-8794-990E72E67CD7}" type="pres">
      <dgm:prSet presAssocID="{8ADE569B-CA20-4662-B243-14D1B901D495}" presName="sibTrans" presStyleLbl="bgSibTrans2D1" presStyleIdx="2" presStyleCnt="7"/>
      <dgm:spPr/>
      <dgm:t>
        <a:bodyPr/>
        <a:lstStyle/>
        <a:p>
          <a:endParaRPr lang="en-US"/>
        </a:p>
      </dgm:t>
    </dgm:pt>
    <dgm:pt modelId="{28533247-53D9-48D3-BEF3-DDC25DA3CD7C}" type="pres">
      <dgm:prSet presAssocID="{ECC03147-67E9-4BDA-9D95-9F9E40B746FD}" presName="compNode" presStyleCnt="0"/>
      <dgm:spPr/>
    </dgm:pt>
    <dgm:pt modelId="{1CF0A104-86AA-424A-A561-EC39D1FF3A37}" type="pres">
      <dgm:prSet presAssocID="{ECC03147-67E9-4BDA-9D95-9F9E40B746FD}" presName="dummyConnPt" presStyleCnt="0"/>
      <dgm:spPr/>
    </dgm:pt>
    <dgm:pt modelId="{CA3B1784-7978-4D06-9D87-2755969A8A5F}" type="pres">
      <dgm:prSet presAssocID="{ECC03147-67E9-4BDA-9D95-9F9E40B746FD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4CC55-41F0-412D-A185-B6831CCD08F0}" type="pres">
      <dgm:prSet presAssocID="{298774BB-0ACF-4F4C-A11E-2F8AF9138BA5}" presName="sibTrans" presStyleLbl="bgSibTrans2D1" presStyleIdx="3" presStyleCnt="7"/>
      <dgm:spPr/>
      <dgm:t>
        <a:bodyPr/>
        <a:lstStyle/>
        <a:p>
          <a:endParaRPr lang="en-US"/>
        </a:p>
      </dgm:t>
    </dgm:pt>
    <dgm:pt modelId="{63F914D6-B2F1-4140-BB7B-2FD84F5B94E1}" type="pres">
      <dgm:prSet presAssocID="{37A20196-4C91-4AA3-A382-4764E7981DAC}" presName="compNode" presStyleCnt="0"/>
      <dgm:spPr/>
    </dgm:pt>
    <dgm:pt modelId="{E9DABDE4-7720-4625-9ECE-FB16B9102BD4}" type="pres">
      <dgm:prSet presAssocID="{37A20196-4C91-4AA3-A382-4764E7981DAC}" presName="dummyConnPt" presStyleCnt="0"/>
      <dgm:spPr/>
    </dgm:pt>
    <dgm:pt modelId="{F472CADD-BF7C-4804-98D8-CA3CC2ECCC8D}" type="pres">
      <dgm:prSet presAssocID="{37A20196-4C91-4AA3-A382-4764E7981DAC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6175E-4ABC-473D-ACA1-45379FC01968}" type="pres">
      <dgm:prSet presAssocID="{48D0DFE8-A860-4EBF-8AA0-47F975EF2108}" presName="sibTrans" presStyleLbl="bgSibTrans2D1" presStyleIdx="4" presStyleCnt="7"/>
      <dgm:spPr/>
      <dgm:t>
        <a:bodyPr/>
        <a:lstStyle/>
        <a:p>
          <a:endParaRPr lang="en-US"/>
        </a:p>
      </dgm:t>
    </dgm:pt>
    <dgm:pt modelId="{FCE8B1EE-5682-4E4E-A5E0-17988EB7E8A6}" type="pres">
      <dgm:prSet presAssocID="{92B25205-F345-4A1A-BC10-30FF29FA21B1}" presName="compNode" presStyleCnt="0"/>
      <dgm:spPr/>
    </dgm:pt>
    <dgm:pt modelId="{D5051931-6BBB-4F00-AECC-503AC795E3DF}" type="pres">
      <dgm:prSet presAssocID="{92B25205-F345-4A1A-BC10-30FF29FA21B1}" presName="dummyConnPt" presStyleCnt="0"/>
      <dgm:spPr/>
    </dgm:pt>
    <dgm:pt modelId="{0FBA25FF-2673-4AC9-AAF6-FD85A34F6D10}" type="pres">
      <dgm:prSet presAssocID="{92B25205-F345-4A1A-BC10-30FF29FA21B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CA9AA2-8D8A-453A-B565-5C29E0978AF1}" type="pres">
      <dgm:prSet presAssocID="{12141D20-A334-45B4-A64B-E487716DF598}" presName="sibTrans" presStyleLbl="bgSibTrans2D1" presStyleIdx="5" presStyleCnt="7"/>
      <dgm:spPr/>
      <dgm:t>
        <a:bodyPr/>
        <a:lstStyle/>
        <a:p>
          <a:endParaRPr lang="en-US"/>
        </a:p>
      </dgm:t>
    </dgm:pt>
    <dgm:pt modelId="{9C316A4A-CC42-4465-9F5D-DABFF5D4E976}" type="pres">
      <dgm:prSet presAssocID="{3AE6B547-57FD-491B-9360-50EE78CC2847}" presName="compNode" presStyleCnt="0"/>
      <dgm:spPr/>
    </dgm:pt>
    <dgm:pt modelId="{A3997A47-8E65-4993-B660-82B73056FAD9}" type="pres">
      <dgm:prSet presAssocID="{3AE6B547-57FD-491B-9360-50EE78CC2847}" presName="dummyConnPt" presStyleCnt="0"/>
      <dgm:spPr/>
    </dgm:pt>
    <dgm:pt modelId="{B5835989-CB82-4EA5-BB4A-8E30CE04EC07}" type="pres">
      <dgm:prSet presAssocID="{3AE6B547-57FD-491B-9360-50EE78CC2847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F7811-C336-4B87-94D0-18E6867C9936}" type="pres">
      <dgm:prSet presAssocID="{9C8764E6-33F0-4A8E-A24C-88E903EDCB81}" presName="sibTrans" presStyleLbl="bgSibTrans2D1" presStyleIdx="6" presStyleCnt="7"/>
      <dgm:spPr/>
      <dgm:t>
        <a:bodyPr/>
        <a:lstStyle/>
        <a:p>
          <a:endParaRPr lang="en-US"/>
        </a:p>
      </dgm:t>
    </dgm:pt>
    <dgm:pt modelId="{A3B193E7-BC1C-4F4D-9938-48D7FED4024F}" type="pres">
      <dgm:prSet presAssocID="{10E9E664-46B5-4384-8F58-BD398F291D23}" presName="compNode" presStyleCnt="0"/>
      <dgm:spPr/>
    </dgm:pt>
    <dgm:pt modelId="{1440B29F-962F-4BAC-AB36-E5490411233E}" type="pres">
      <dgm:prSet presAssocID="{10E9E664-46B5-4384-8F58-BD398F291D23}" presName="dummyConnPt" presStyleCnt="0"/>
      <dgm:spPr/>
    </dgm:pt>
    <dgm:pt modelId="{C4F1491C-D21B-41B7-9AAE-702B6212BB0B}" type="pres">
      <dgm:prSet presAssocID="{10E9E664-46B5-4384-8F58-BD398F291D23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B63C7A-29F0-40F0-ADF9-B626AD67FDD8}" type="presOf" srcId="{92B25205-F345-4A1A-BC10-30FF29FA21B1}" destId="{0FBA25FF-2673-4AC9-AAF6-FD85A34F6D10}" srcOrd="0" destOrd="0" presId="urn:microsoft.com/office/officeart/2005/8/layout/bProcess4"/>
    <dgm:cxn modelId="{8FDC4176-2586-4B3B-AB5C-D8CE59447AEF}" type="presOf" srcId="{A19DCA15-DC16-4E5E-B936-93087CE00702}" destId="{A8586C99-5D22-4F5E-9EBA-88BA497D90E4}" srcOrd="0" destOrd="0" presId="urn:microsoft.com/office/officeart/2005/8/layout/bProcess4"/>
    <dgm:cxn modelId="{ACB4D3A4-AD4A-4598-AFF9-7253ECAC65C1}" type="presOf" srcId="{37A20196-4C91-4AA3-A382-4764E7981DAC}" destId="{F472CADD-BF7C-4804-98D8-CA3CC2ECCC8D}" srcOrd="0" destOrd="0" presId="urn:microsoft.com/office/officeart/2005/8/layout/bProcess4"/>
    <dgm:cxn modelId="{6B3E9FCF-AF17-4236-A3DD-EA16C8EE4E31}" type="presOf" srcId="{4FAD9F90-F248-493B-9409-9FAC10CA1979}" destId="{0E19B4E4-31B7-4EFB-A9C0-F036B6154760}" srcOrd="0" destOrd="0" presId="urn:microsoft.com/office/officeart/2005/8/layout/bProcess4"/>
    <dgm:cxn modelId="{E44E15D5-9422-4F96-A087-66FD88A821FE}" srcId="{B97A436F-FB36-4C7F-B98B-22DB3DE641EA}" destId="{37A20196-4C91-4AA3-A382-4764E7981DAC}" srcOrd="4" destOrd="0" parTransId="{DA134736-713D-40A2-8F3B-5B439ADB6012}" sibTransId="{48D0DFE8-A860-4EBF-8AA0-47F975EF2108}"/>
    <dgm:cxn modelId="{9261F25F-B5AE-4075-A42B-C1C6AB9222E2}" type="presOf" srcId="{05B7BA6C-F25C-49BA-82D1-AADA3639E55F}" destId="{2D5C2491-1E1C-4099-9C41-401E725710A4}" srcOrd="0" destOrd="0" presId="urn:microsoft.com/office/officeart/2005/8/layout/bProcess4"/>
    <dgm:cxn modelId="{09311D1D-64CA-4DD6-BBE8-54AD5A29395A}" srcId="{B97A436F-FB36-4C7F-B98B-22DB3DE641EA}" destId="{5FE89CF6-BF84-4977-9D3B-9D1AB3BA7CD0}" srcOrd="2" destOrd="0" parTransId="{4CBFF257-FBF6-4AA0-B778-690D3A315264}" sibTransId="{8ADE569B-CA20-4662-B243-14D1B901D495}"/>
    <dgm:cxn modelId="{36667B6B-5065-4C90-B1FF-99E9B1919671}" type="presOf" srcId="{48D0DFE8-A860-4EBF-8AA0-47F975EF2108}" destId="{AC86175E-4ABC-473D-ACA1-45379FC01968}" srcOrd="0" destOrd="0" presId="urn:microsoft.com/office/officeart/2005/8/layout/bProcess4"/>
    <dgm:cxn modelId="{7DC13669-F02A-454B-BA9E-32610123185C}" type="presOf" srcId="{5FE89CF6-BF84-4977-9D3B-9D1AB3BA7CD0}" destId="{5DC178FA-4065-4BDA-8A99-D7768621CD75}" srcOrd="0" destOrd="0" presId="urn:microsoft.com/office/officeart/2005/8/layout/bProcess4"/>
    <dgm:cxn modelId="{93F96EE6-17D8-4990-9D37-0488D8DF206B}" srcId="{B97A436F-FB36-4C7F-B98B-22DB3DE641EA}" destId="{ECC03147-67E9-4BDA-9D95-9F9E40B746FD}" srcOrd="3" destOrd="0" parTransId="{94A3DA18-D560-4807-BA6C-463043899E3E}" sibTransId="{298774BB-0ACF-4F4C-A11E-2F8AF9138BA5}"/>
    <dgm:cxn modelId="{DD7B63C9-5601-4390-95D9-747CEC12DC85}" type="presOf" srcId="{298774BB-0ACF-4F4C-A11E-2F8AF9138BA5}" destId="{6574CC55-41F0-412D-A185-B6831CCD08F0}" srcOrd="0" destOrd="0" presId="urn:microsoft.com/office/officeart/2005/8/layout/bProcess4"/>
    <dgm:cxn modelId="{B6E29240-8447-4266-9958-AD86ABE5B3CA}" type="presOf" srcId="{ECC03147-67E9-4BDA-9D95-9F9E40B746FD}" destId="{CA3B1784-7978-4D06-9D87-2755969A8A5F}" srcOrd="0" destOrd="0" presId="urn:microsoft.com/office/officeart/2005/8/layout/bProcess4"/>
    <dgm:cxn modelId="{A90D4D5E-18FD-4EC1-9902-9C59C197E0A3}" type="presOf" srcId="{9C8764E6-33F0-4A8E-A24C-88E903EDCB81}" destId="{4EDF7811-C336-4B87-94D0-18E6867C9936}" srcOrd="0" destOrd="0" presId="urn:microsoft.com/office/officeart/2005/8/layout/bProcess4"/>
    <dgm:cxn modelId="{CF1118A2-DDA5-450B-B816-95277FDD8C7A}" type="presOf" srcId="{B97A436F-FB36-4C7F-B98B-22DB3DE641EA}" destId="{1CDC6AF5-4C21-4747-8959-E7E02B44D78B}" srcOrd="0" destOrd="0" presId="urn:microsoft.com/office/officeart/2005/8/layout/bProcess4"/>
    <dgm:cxn modelId="{939C20BB-A0B9-4741-A8A3-A3F20A6970C3}" type="presOf" srcId="{8ADE569B-CA20-4662-B243-14D1B901D495}" destId="{6AD4AFCD-B125-4656-8794-990E72E67CD7}" srcOrd="0" destOrd="0" presId="urn:microsoft.com/office/officeart/2005/8/layout/bProcess4"/>
    <dgm:cxn modelId="{E4D5561A-1FA0-4A16-9889-3C4D6A26E0B9}" type="presOf" srcId="{2F5C58CB-BD68-4B17-89D7-95FB7EFE9AD2}" destId="{1D92979B-D7F5-4133-BF4A-0D0008091C8F}" srcOrd="0" destOrd="0" presId="urn:microsoft.com/office/officeart/2005/8/layout/bProcess4"/>
    <dgm:cxn modelId="{23962AA7-A116-43B2-B111-06B8786F59A5}" srcId="{B97A436F-FB36-4C7F-B98B-22DB3DE641EA}" destId="{A19DCA15-DC16-4E5E-B936-93087CE00702}" srcOrd="0" destOrd="0" parTransId="{6A454ADF-1220-4E5D-804D-D297B87B2313}" sibTransId="{05B7BA6C-F25C-49BA-82D1-AADA3639E55F}"/>
    <dgm:cxn modelId="{58EC0802-5589-4A03-8B5D-A9E9973C952D}" srcId="{B97A436F-FB36-4C7F-B98B-22DB3DE641EA}" destId="{92B25205-F345-4A1A-BC10-30FF29FA21B1}" srcOrd="5" destOrd="0" parTransId="{29BC1E66-2860-44DA-8D19-449599FF5032}" sibTransId="{12141D20-A334-45B4-A64B-E487716DF598}"/>
    <dgm:cxn modelId="{6D3D32CA-29FA-4BAE-9767-C40882BDD906}" type="presOf" srcId="{3AE6B547-57FD-491B-9360-50EE78CC2847}" destId="{B5835989-CB82-4EA5-BB4A-8E30CE04EC07}" srcOrd="0" destOrd="0" presId="urn:microsoft.com/office/officeart/2005/8/layout/bProcess4"/>
    <dgm:cxn modelId="{CBEA1328-DF50-46F6-ADC0-2260063EB26B}" type="presOf" srcId="{10E9E664-46B5-4384-8F58-BD398F291D23}" destId="{C4F1491C-D21B-41B7-9AAE-702B6212BB0B}" srcOrd="0" destOrd="0" presId="urn:microsoft.com/office/officeart/2005/8/layout/bProcess4"/>
    <dgm:cxn modelId="{2CC58C35-B365-46F3-9C1C-8F1970AE8513}" srcId="{B97A436F-FB36-4C7F-B98B-22DB3DE641EA}" destId="{2F5C58CB-BD68-4B17-89D7-95FB7EFE9AD2}" srcOrd="1" destOrd="0" parTransId="{38EE09C8-40A2-4867-8A12-848F07B7D4CA}" sibTransId="{4FAD9F90-F248-493B-9409-9FAC10CA1979}"/>
    <dgm:cxn modelId="{248B4773-C5F9-4952-8D33-BF5AB4566630}" srcId="{B97A436F-FB36-4C7F-B98B-22DB3DE641EA}" destId="{3AE6B547-57FD-491B-9360-50EE78CC2847}" srcOrd="6" destOrd="0" parTransId="{4A10B30E-3F0F-4218-B75C-734B272DA1BB}" sibTransId="{9C8764E6-33F0-4A8E-A24C-88E903EDCB81}"/>
    <dgm:cxn modelId="{FE8A5931-0557-4678-9FBE-5CB96DB4AAC6}" srcId="{B97A436F-FB36-4C7F-B98B-22DB3DE641EA}" destId="{10E9E664-46B5-4384-8F58-BD398F291D23}" srcOrd="7" destOrd="0" parTransId="{1C4C2475-A720-435A-B903-A60BB50E9C25}" sibTransId="{77CA80E7-FB42-424B-9442-A56F3A19C4BD}"/>
    <dgm:cxn modelId="{B5EC1D2A-9602-4A4C-AA2B-3BAF42FB3A91}" type="presOf" srcId="{12141D20-A334-45B4-A64B-E487716DF598}" destId="{D6CA9AA2-8D8A-453A-B565-5C29E0978AF1}" srcOrd="0" destOrd="0" presId="urn:microsoft.com/office/officeart/2005/8/layout/bProcess4"/>
    <dgm:cxn modelId="{C89D88DF-0AB7-4D0E-868E-E8E23427674D}" type="presParOf" srcId="{1CDC6AF5-4C21-4747-8959-E7E02B44D78B}" destId="{C0254E4C-1B48-493F-81F4-602C19A061FF}" srcOrd="0" destOrd="0" presId="urn:microsoft.com/office/officeart/2005/8/layout/bProcess4"/>
    <dgm:cxn modelId="{4F3D6C70-6A66-4549-BC87-406CA3411D9B}" type="presParOf" srcId="{C0254E4C-1B48-493F-81F4-602C19A061FF}" destId="{72E2144F-A925-4058-BFB1-A11D357A99E7}" srcOrd="0" destOrd="0" presId="urn:microsoft.com/office/officeart/2005/8/layout/bProcess4"/>
    <dgm:cxn modelId="{A742F5E8-3430-454E-B57A-507D69351B96}" type="presParOf" srcId="{C0254E4C-1B48-493F-81F4-602C19A061FF}" destId="{A8586C99-5D22-4F5E-9EBA-88BA497D90E4}" srcOrd="1" destOrd="0" presId="urn:microsoft.com/office/officeart/2005/8/layout/bProcess4"/>
    <dgm:cxn modelId="{F5586762-86C5-44BF-8C2A-E40BB210E10E}" type="presParOf" srcId="{1CDC6AF5-4C21-4747-8959-E7E02B44D78B}" destId="{2D5C2491-1E1C-4099-9C41-401E725710A4}" srcOrd="1" destOrd="0" presId="urn:microsoft.com/office/officeart/2005/8/layout/bProcess4"/>
    <dgm:cxn modelId="{97B951FB-AA99-4A87-9938-01DC8E79ACA1}" type="presParOf" srcId="{1CDC6AF5-4C21-4747-8959-E7E02B44D78B}" destId="{E6D6959A-A22E-4B70-B5AE-AB2A85ED62DD}" srcOrd="2" destOrd="0" presId="urn:microsoft.com/office/officeart/2005/8/layout/bProcess4"/>
    <dgm:cxn modelId="{C9F6FE30-F1D0-494C-A3A2-4354719FD6D3}" type="presParOf" srcId="{E6D6959A-A22E-4B70-B5AE-AB2A85ED62DD}" destId="{9A9235F0-9002-4FC2-99A7-F2661E4381E8}" srcOrd="0" destOrd="0" presId="urn:microsoft.com/office/officeart/2005/8/layout/bProcess4"/>
    <dgm:cxn modelId="{2328ECB2-1D91-4C4D-BC40-E9B322A6A29E}" type="presParOf" srcId="{E6D6959A-A22E-4B70-B5AE-AB2A85ED62DD}" destId="{1D92979B-D7F5-4133-BF4A-0D0008091C8F}" srcOrd="1" destOrd="0" presId="urn:microsoft.com/office/officeart/2005/8/layout/bProcess4"/>
    <dgm:cxn modelId="{9E654E69-579B-4EF4-A44D-4F84FEE54531}" type="presParOf" srcId="{1CDC6AF5-4C21-4747-8959-E7E02B44D78B}" destId="{0E19B4E4-31B7-4EFB-A9C0-F036B6154760}" srcOrd="3" destOrd="0" presId="urn:microsoft.com/office/officeart/2005/8/layout/bProcess4"/>
    <dgm:cxn modelId="{21BC1119-C2F1-42D2-9892-E384823EB021}" type="presParOf" srcId="{1CDC6AF5-4C21-4747-8959-E7E02B44D78B}" destId="{EC0AAB1A-2D69-4FF6-964E-02E09563E9F4}" srcOrd="4" destOrd="0" presId="urn:microsoft.com/office/officeart/2005/8/layout/bProcess4"/>
    <dgm:cxn modelId="{8ADC5F2A-69C0-49DC-B09F-567F1976AD4A}" type="presParOf" srcId="{EC0AAB1A-2D69-4FF6-964E-02E09563E9F4}" destId="{49D1EDB5-6CC6-49D2-98AE-A3615CFE1776}" srcOrd="0" destOrd="0" presId="urn:microsoft.com/office/officeart/2005/8/layout/bProcess4"/>
    <dgm:cxn modelId="{AFBB4B11-A733-41EB-9408-D3939BA1D035}" type="presParOf" srcId="{EC0AAB1A-2D69-4FF6-964E-02E09563E9F4}" destId="{5DC178FA-4065-4BDA-8A99-D7768621CD75}" srcOrd="1" destOrd="0" presId="urn:microsoft.com/office/officeart/2005/8/layout/bProcess4"/>
    <dgm:cxn modelId="{369CAD15-1DAD-4961-B009-3F77D10A5E18}" type="presParOf" srcId="{1CDC6AF5-4C21-4747-8959-E7E02B44D78B}" destId="{6AD4AFCD-B125-4656-8794-990E72E67CD7}" srcOrd="5" destOrd="0" presId="urn:microsoft.com/office/officeart/2005/8/layout/bProcess4"/>
    <dgm:cxn modelId="{7C74B396-E57F-49F9-8A60-EF000118C8E4}" type="presParOf" srcId="{1CDC6AF5-4C21-4747-8959-E7E02B44D78B}" destId="{28533247-53D9-48D3-BEF3-DDC25DA3CD7C}" srcOrd="6" destOrd="0" presId="urn:microsoft.com/office/officeart/2005/8/layout/bProcess4"/>
    <dgm:cxn modelId="{5391046C-F6F0-49BB-92FC-DED7693000C2}" type="presParOf" srcId="{28533247-53D9-48D3-BEF3-DDC25DA3CD7C}" destId="{1CF0A104-86AA-424A-A561-EC39D1FF3A37}" srcOrd="0" destOrd="0" presId="urn:microsoft.com/office/officeart/2005/8/layout/bProcess4"/>
    <dgm:cxn modelId="{80338887-28AA-49C9-AF1A-E7259F094224}" type="presParOf" srcId="{28533247-53D9-48D3-BEF3-DDC25DA3CD7C}" destId="{CA3B1784-7978-4D06-9D87-2755969A8A5F}" srcOrd="1" destOrd="0" presId="urn:microsoft.com/office/officeart/2005/8/layout/bProcess4"/>
    <dgm:cxn modelId="{73328E6D-DA39-403C-BD8E-CD81F97B020A}" type="presParOf" srcId="{1CDC6AF5-4C21-4747-8959-E7E02B44D78B}" destId="{6574CC55-41F0-412D-A185-B6831CCD08F0}" srcOrd="7" destOrd="0" presId="urn:microsoft.com/office/officeart/2005/8/layout/bProcess4"/>
    <dgm:cxn modelId="{CEB110F6-E7FA-48DE-861E-6C301417A4E8}" type="presParOf" srcId="{1CDC6AF5-4C21-4747-8959-E7E02B44D78B}" destId="{63F914D6-B2F1-4140-BB7B-2FD84F5B94E1}" srcOrd="8" destOrd="0" presId="urn:microsoft.com/office/officeart/2005/8/layout/bProcess4"/>
    <dgm:cxn modelId="{4EDA3B27-1512-4277-9563-6C09056E9301}" type="presParOf" srcId="{63F914D6-B2F1-4140-BB7B-2FD84F5B94E1}" destId="{E9DABDE4-7720-4625-9ECE-FB16B9102BD4}" srcOrd="0" destOrd="0" presId="urn:microsoft.com/office/officeart/2005/8/layout/bProcess4"/>
    <dgm:cxn modelId="{9BA45390-804B-4D66-AD8D-BE1AA4349DCA}" type="presParOf" srcId="{63F914D6-B2F1-4140-BB7B-2FD84F5B94E1}" destId="{F472CADD-BF7C-4804-98D8-CA3CC2ECCC8D}" srcOrd="1" destOrd="0" presId="urn:microsoft.com/office/officeart/2005/8/layout/bProcess4"/>
    <dgm:cxn modelId="{7A7CCC17-3803-44AE-87FC-AD1A209F3CB5}" type="presParOf" srcId="{1CDC6AF5-4C21-4747-8959-E7E02B44D78B}" destId="{AC86175E-4ABC-473D-ACA1-45379FC01968}" srcOrd="9" destOrd="0" presId="urn:microsoft.com/office/officeart/2005/8/layout/bProcess4"/>
    <dgm:cxn modelId="{1A9CD6FB-4940-493D-B9BB-1C82320F9FA1}" type="presParOf" srcId="{1CDC6AF5-4C21-4747-8959-E7E02B44D78B}" destId="{FCE8B1EE-5682-4E4E-A5E0-17988EB7E8A6}" srcOrd="10" destOrd="0" presId="urn:microsoft.com/office/officeart/2005/8/layout/bProcess4"/>
    <dgm:cxn modelId="{EE2BF1A8-1E9D-4BBF-9CB9-67F922DF5D09}" type="presParOf" srcId="{FCE8B1EE-5682-4E4E-A5E0-17988EB7E8A6}" destId="{D5051931-6BBB-4F00-AECC-503AC795E3DF}" srcOrd="0" destOrd="0" presId="urn:microsoft.com/office/officeart/2005/8/layout/bProcess4"/>
    <dgm:cxn modelId="{EA6FFD0E-98C7-4FD2-93BB-A78859DBE496}" type="presParOf" srcId="{FCE8B1EE-5682-4E4E-A5E0-17988EB7E8A6}" destId="{0FBA25FF-2673-4AC9-AAF6-FD85A34F6D10}" srcOrd="1" destOrd="0" presId="urn:microsoft.com/office/officeart/2005/8/layout/bProcess4"/>
    <dgm:cxn modelId="{9016EAEF-699D-40DB-856F-27E477653306}" type="presParOf" srcId="{1CDC6AF5-4C21-4747-8959-E7E02B44D78B}" destId="{D6CA9AA2-8D8A-453A-B565-5C29E0978AF1}" srcOrd="11" destOrd="0" presId="urn:microsoft.com/office/officeart/2005/8/layout/bProcess4"/>
    <dgm:cxn modelId="{11F15FDF-16FF-4398-9D0A-2F7F4B9EE1E8}" type="presParOf" srcId="{1CDC6AF5-4C21-4747-8959-E7E02B44D78B}" destId="{9C316A4A-CC42-4465-9F5D-DABFF5D4E976}" srcOrd="12" destOrd="0" presId="urn:microsoft.com/office/officeart/2005/8/layout/bProcess4"/>
    <dgm:cxn modelId="{ECA2E6B0-7D23-4190-B71F-EC714EDA572B}" type="presParOf" srcId="{9C316A4A-CC42-4465-9F5D-DABFF5D4E976}" destId="{A3997A47-8E65-4993-B660-82B73056FAD9}" srcOrd="0" destOrd="0" presId="urn:microsoft.com/office/officeart/2005/8/layout/bProcess4"/>
    <dgm:cxn modelId="{CA152115-BB76-4C8B-A274-43D84003E21F}" type="presParOf" srcId="{9C316A4A-CC42-4465-9F5D-DABFF5D4E976}" destId="{B5835989-CB82-4EA5-BB4A-8E30CE04EC07}" srcOrd="1" destOrd="0" presId="urn:microsoft.com/office/officeart/2005/8/layout/bProcess4"/>
    <dgm:cxn modelId="{0D346E25-952C-4112-A142-60BDFACB3D7F}" type="presParOf" srcId="{1CDC6AF5-4C21-4747-8959-E7E02B44D78B}" destId="{4EDF7811-C336-4B87-94D0-18E6867C9936}" srcOrd="13" destOrd="0" presId="urn:microsoft.com/office/officeart/2005/8/layout/bProcess4"/>
    <dgm:cxn modelId="{F19DD8C5-1031-4F14-8F68-7C6129CEC70F}" type="presParOf" srcId="{1CDC6AF5-4C21-4747-8959-E7E02B44D78B}" destId="{A3B193E7-BC1C-4F4D-9938-48D7FED4024F}" srcOrd="14" destOrd="0" presId="urn:microsoft.com/office/officeart/2005/8/layout/bProcess4"/>
    <dgm:cxn modelId="{4DE78F48-71E6-46CF-827B-CD2C0523B458}" type="presParOf" srcId="{A3B193E7-BC1C-4F4D-9938-48D7FED4024F}" destId="{1440B29F-962F-4BAC-AB36-E5490411233E}" srcOrd="0" destOrd="0" presId="urn:microsoft.com/office/officeart/2005/8/layout/bProcess4"/>
    <dgm:cxn modelId="{E7A4A08F-59F0-4F48-968A-4BFCEBE5919D}" type="presParOf" srcId="{A3B193E7-BC1C-4F4D-9938-48D7FED4024F}" destId="{C4F1491C-D21B-41B7-9AAE-702B6212BB0B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75B994-39CB-4447-A437-7B077A070818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92BEB15-2DE3-4AE7-8EB8-EF1BE17CDA1A}">
      <dgm:prSet phldrT="[Text]" custT="1"/>
      <dgm:spPr/>
      <dgm:t>
        <a:bodyPr/>
        <a:lstStyle/>
        <a:p>
          <a:r>
            <a:rPr lang="en-US" sz="2000" dirty="0" smtClean="0"/>
            <a:t>ISMC</a:t>
          </a:r>
          <a:endParaRPr lang="en-US" sz="2000" dirty="0"/>
        </a:p>
      </dgm:t>
    </dgm:pt>
    <dgm:pt modelId="{ACC620FD-AF8E-478F-8366-2C6E15F6E7FB}" type="parTrans" cxnId="{5F33CDD3-79EE-487F-9444-2E3A8F82F49E}">
      <dgm:prSet/>
      <dgm:spPr/>
      <dgm:t>
        <a:bodyPr/>
        <a:lstStyle/>
        <a:p>
          <a:endParaRPr lang="en-US" sz="2000"/>
        </a:p>
      </dgm:t>
    </dgm:pt>
    <dgm:pt modelId="{11CC7098-3C79-4074-8DB3-013C9BFC9898}" type="sibTrans" cxnId="{5F33CDD3-79EE-487F-9444-2E3A8F82F49E}">
      <dgm:prSet/>
      <dgm:spPr/>
      <dgm:t>
        <a:bodyPr/>
        <a:lstStyle/>
        <a:p>
          <a:endParaRPr lang="en-US" sz="2000"/>
        </a:p>
      </dgm:t>
    </dgm:pt>
    <dgm:pt modelId="{3E3CD851-D893-4641-9704-84E723339C93}">
      <dgm:prSet phldrT="[Text]" custT="1"/>
      <dgm:spPr/>
      <dgm:t>
        <a:bodyPr/>
        <a:lstStyle/>
        <a:p>
          <a:r>
            <a:rPr lang="en-US" sz="2000" dirty="0" smtClean="0"/>
            <a:t>TEAM LEAD</a:t>
          </a:r>
          <a:endParaRPr lang="en-US" sz="2000" dirty="0"/>
        </a:p>
      </dgm:t>
    </dgm:pt>
    <dgm:pt modelId="{71CDDEA5-B2C8-402E-BE20-4843972126A2}" type="parTrans" cxnId="{41BDF4FC-5448-4F42-BDFE-B3A754340B17}">
      <dgm:prSet/>
      <dgm:spPr/>
      <dgm:t>
        <a:bodyPr/>
        <a:lstStyle/>
        <a:p>
          <a:endParaRPr lang="en-US" sz="2000"/>
        </a:p>
      </dgm:t>
    </dgm:pt>
    <dgm:pt modelId="{9113EBF8-2403-44A8-9AE6-4128EAE11F4B}" type="sibTrans" cxnId="{41BDF4FC-5448-4F42-BDFE-B3A754340B17}">
      <dgm:prSet/>
      <dgm:spPr/>
      <dgm:t>
        <a:bodyPr/>
        <a:lstStyle/>
        <a:p>
          <a:endParaRPr lang="en-US" sz="2000"/>
        </a:p>
      </dgm:t>
    </dgm:pt>
    <dgm:pt modelId="{5D714C91-3E5E-4552-AA3D-9B8B96C6CF95}">
      <dgm:prSet phldrT="[Text]" custT="1"/>
      <dgm:spPr/>
      <dgm:t>
        <a:bodyPr/>
        <a:lstStyle/>
        <a:p>
          <a:r>
            <a:rPr lang="en-US" sz="2000" dirty="0" smtClean="0"/>
            <a:t>IT OPS TEAM</a:t>
          </a:r>
          <a:endParaRPr lang="en-US" sz="2000" dirty="0"/>
        </a:p>
      </dgm:t>
    </dgm:pt>
    <dgm:pt modelId="{97F0C780-DBD2-443F-88E9-A7B099E6BDDF}" type="parTrans" cxnId="{F3FAFC5F-38C2-4400-912E-7454980431FC}">
      <dgm:prSet/>
      <dgm:spPr/>
      <dgm:t>
        <a:bodyPr/>
        <a:lstStyle/>
        <a:p>
          <a:endParaRPr lang="en-US" sz="2000"/>
        </a:p>
      </dgm:t>
    </dgm:pt>
    <dgm:pt modelId="{32E8D7C1-051E-447D-96A3-B3B2D64CF107}" type="sibTrans" cxnId="{F3FAFC5F-38C2-4400-912E-7454980431FC}">
      <dgm:prSet/>
      <dgm:spPr/>
      <dgm:t>
        <a:bodyPr/>
        <a:lstStyle/>
        <a:p>
          <a:endParaRPr lang="en-US" sz="2000"/>
        </a:p>
      </dgm:t>
    </dgm:pt>
    <dgm:pt modelId="{A07E3B92-E7FC-4588-829F-80649EC48848}">
      <dgm:prSet phldrT="[Text]" custT="1"/>
      <dgm:spPr/>
      <dgm:t>
        <a:bodyPr/>
        <a:lstStyle/>
        <a:p>
          <a:r>
            <a:rPr lang="en-US" sz="2000" dirty="0" smtClean="0"/>
            <a:t>INFOSEC TEAM</a:t>
          </a:r>
          <a:endParaRPr lang="en-US" sz="2000" dirty="0"/>
        </a:p>
      </dgm:t>
    </dgm:pt>
    <dgm:pt modelId="{09AA58E7-69D6-4196-A0CA-3CA45CB02120}" type="parTrans" cxnId="{AFC5A1DB-448A-418A-BB6C-97DDC916C541}">
      <dgm:prSet/>
      <dgm:spPr/>
      <dgm:t>
        <a:bodyPr/>
        <a:lstStyle/>
        <a:p>
          <a:endParaRPr lang="en-US" sz="2000"/>
        </a:p>
      </dgm:t>
    </dgm:pt>
    <dgm:pt modelId="{EC8B6457-2CEF-488A-B051-0F60B2461331}" type="sibTrans" cxnId="{AFC5A1DB-448A-418A-BB6C-97DDC916C541}">
      <dgm:prSet/>
      <dgm:spPr/>
      <dgm:t>
        <a:bodyPr/>
        <a:lstStyle/>
        <a:p>
          <a:endParaRPr lang="en-US" sz="2000"/>
        </a:p>
      </dgm:t>
    </dgm:pt>
    <dgm:pt modelId="{5EB4EF1E-C96C-4688-A019-F326D76C8EC8}">
      <dgm:prSet custT="1"/>
      <dgm:spPr/>
      <dgm:t>
        <a:bodyPr/>
        <a:lstStyle/>
        <a:p>
          <a:r>
            <a:rPr lang="en-US" sz="2000" dirty="0" smtClean="0"/>
            <a:t>DRIVES THE PROGRAM</a:t>
          </a:r>
          <a:endParaRPr lang="en-US" sz="2000" dirty="0"/>
        </a:p>
      </dgm:t>
    </dgm:pt>
    <dgm:pt modelId="{9E41688A-74A0-4A68-84EA-7E84F7387943}" type="parTrans" cxnId="{3A12C4D4-C920-4680-918E-15BCEDFEF858}">
      <dgm:prSet/>
      <dgm:spPr/>
      <dgm:t>
        <a:bodyPr/>
        <a:lstStyle/>
        <a:p>
          <a:endParaRPr lang="en-US" sz="2000"/>
        </a:p>
      </dgm:t>
    </dgm:pt>
    <dgm:pt modelId="{175F6988-06E6-40A3-B02A-160491DB2D52}" type="sibTrans" cxnId="{3A12C4D4-C920-4680-918E-15BCEDFEF858}">
      <dgm:prSet/>
      <dgm:spPr/>
      <dgm:t>
        <a:bodyPr/>
        <a:lstStyle/>
        <a:p>
          <a:endParaRPr lang="en-US" sz="2000"/>
        </a:p>
      </dgm:t>
    </dgm:pt>
    <dgm:pt modelId="{4DDB7ADC-46B7-49E0-8B33-65E7D11C0D25}">
      <dgm:prSet custT="1"/>
      <dgm:spPr/>
      <dgm:t>
        <a:bodyPr/>
        <a:lstStyle/>
        <a:p>
          <a:r>
            <a:rPr lang="en-US" sz="2000" dirty="0" smtClean="0"/>
            <a:t>MEMBER OF ISMC</a:t>
          </a:r>
          <a:endParaRPr lang="en-US" sz="2000" dirty="0"/>
        </a:p>
      </dgm:t>
    </dgm:pt>
    <dgm:pt modelId="{1465E820-0035-4EA0-B677-5077A1E8D75B}" type="parTrans" cxnId="{DF24BF6F-3CDC-4B60-874B-3D01EE08DD29}">
      <dgm:prSet/>
      <dgm:spPr/>
      <dgm:t>
        <a:bodyPr/>
        <a:lstStyle/>
        <a:p>
          <a:endParaRPr lang="en-US" sz="2000"/>
        </a:p>
      </dgm:t>
    </dgm:pt>
    <dgm:pt modelId="{DE9EB6D4-8D35-42B5-A190-698AA4771CFC}" type="sibTrans" cxnId="{DF24BF6F-3CDC-4B60-874B-3D01EE08DD29}">
      <dgm:prSet/>
      <dgm:spPr/>
      <dgm:t>
        <a:bodyPr/>
        <a:lstStyle/>
        <a:p>
          <a:endParaRPr lang="en-US" sz="2000"/>
        </a:p>
      </dgm:t>
    </dgm:pt>
    <dgm:pt modelId="{42F88955-AC67-4449-B70C-98960CEA6DF3}">
      <dgm:prSet custT="1"/>
      <dgm:spPr/>
      <dgm:t>
        <a:bodyPr/>
        <a:lstStyle/>
        <a:p>
          <a:r>
            <a:rPr lang="en-US" sz="2000" dirty="0" smtClean="0"/>
            <a:t>DECISION MAKING </a:t>
          </a:r>
          <a:endParaRPr lang="en-US" sz="2000" dirty="0"/>
        </a:p>
      </dgm:t>
    </dgm:pt>
    <dgm:pt modelId="{422E3FDD-EBFD-4CC9-BCAB-F1137FEA239D}" type="parTrans" cxnId="{EAEA91A8-5EC2-49F5-9AD2-F7837858368C}">
      <dgm:prSet/>
      <dgm:spPr/>
      <dgm:t>
        <a:bodyPr/>
        <a:lstStyle/>
        <a:p>
          <a:endParaRPr lang="en-US" sz="2000"/>
        </a:p>
      </dgm:t>
    </dgm:pt>
    <dgm:pt modelId="{9C6B0F78-6ADB-4C39-813A-CE9FB87DC1D3}" type="sibTrans" cxnId="{EAEA91A8-5EC2-49F5-9AD2-F7837858368C}">
      <dgm:prSet/>
      <dgm:spPr/>
      <dgm:t>
        <a:bodyPr/>
        <a:lstStyle/>
        <a:p>
          <a:endParaRPr lang="en-US" sz="2000"/>
        </a:p>
      </dgm:t>
    </dgm:pt>
    <dgm:pt modelId="{B1416D8B-C124-4EEB-8949-59A770E2EDCF}">
      <dgm:prSet custT="1"/>
      <dgm:spPr/>
      <dgm:t>
        <a:bodyPr/>
        <a:lstStyle/>
        <a:p>
          <a:r>
            <a:rPr lang="en-US" sz="2000" dirty="0" smtClean="0"/>
            <a:t>REPORTS TO HEAD OF THE DEPT</a:t>
          </a:r>
          <a:endParaRPr lang="en-US" sz="2000" dirty="0"/>
        </a:p>
      </dgm:t>
    </dgm:pt>
    <dgm:pt modelId="{A947C2CB-9587-4212-907F-5EE32925C305}" type="parTrans" cxnId="{F818377D-F9A9-4E7D-A0F3-F4BF792BC9F7}">
      <dgm:prSet/>
      <dgm:spPr/>
      <dgm:t>
        <a:bodyPr/>
        <a:lstStyle/>
        <a:p>
          <a:endParaRPr lang="en-US" sz="2000"/>
        </a:p>
      </dgm:t>
    </dgm:pt>
    <dgm:pt modelId="{272AEFD5-A6A2-4F4B-A12C-2D17DB5984F5}" type="sibTrans" cxnId="{F818377D-F9A9-4E7D-A0F3-F4BF792BC9F7}">
      <dgm:prSet/>
      <dgm:spPr/>
      <dgm:t>
        <a:bodyPr/>
        <a:lstStyle/>
        <a:p>
          <a:endParaRPr lang="en-US" sz="2000"/>
        </a:p>
      </dgm:t>
    </dgm:pt>
    <dgm:pt modelId="{18BC0F3C-B599-48A1-B317-853ECEC67F5E}">
      <dgm:prSet custT="1"/>
      <dgm:spPr/>
      <dgm:t>
        <a:bodyPr/>
        <a:lstStyle/>
        <a:p>
          <a:r>
            <a:rPr lang="en-US" sz="2000" dirty="0" smtClean="0"/>
            <a:t>TEAM THAT WILL IMPLEMENT THE SECURITY CONTROLS</a:t>
          </a:r>
          <a:endParaRPr lang="en-US" sz="2000" dirty="0"/>
        </a:p>
      </dgm:t>
    </dgm:pt>
    <dgm:pt modelId="{40572209-F40F-42C7-BEC5-BD22D9BFCCA1}" type="parTrans" cxnId="{253BC0AD-B30C-4AD6-9FB4-3DD1FE393929}">
      <dgm:prSet/>
      <dgm:spPr/>
      <dgm:t>
        <a:bodyPr/>
        <a:lstStyle/>
        <a:p>
          <a:endParaRPr lang="en-US" sz="2000"/>
        </a:p>
      </dgm:t>
    </dgm:pt>
    <dgm:pt modelId="{A200EE05-DF20-4947-B6DC-05F831202248}" type="sibTrans" cxnId="{253BC0AD-B30C-4AD6-9FB4-3DD1FE393929}">
      <dgm:prSet/>
      <dgm:spPr/>
      <dgm:t>
        <a:bodyPr/>
        <a:lstStyle/>
        <a:p>
          <a:endParaRPr lang="en-US" sz="2000"/>
        </a:p>
      </dgm:t>
    </dgm:pt>
    <dgm:pt modelId="{C36DDF36-1CA1-4BF6-B31E-CED8F60273F1}">
      <dgm:prSet custT="1"/>
      <dgm:spPr/>
      <dgm:t>
        <a:bodyPr/>
        <a:lstStyle/>
        <a:p>
          <a:r>
            <a:rPr lang="en-US" sz="2000" dirty="0" smtClean="0"/>
            <a:t>REPORTS TO CISO OR INFOSEC HEAD</a:t>
          </a:r>
          <a:endParaRPr lang="en-US" sz="2000" dirty="0"/>
        </a:p>
      </dgm:t>
    </dgm:pt>
    <dgm:pt modelId="{733E6CF7-AEEE-4EFE-81F6-D41CD693CA42}" type="parTrans" cxnId="{9F40363F-D3D6-4472-946D-CEA322D7477D}">
      <dgm:prSet/>
      <dgm:spPr/>
      <dgm:t>
        <a:bodyPr/>
        <a:lstStyle/>
        <a:p>
          <a:endParaRPr lang="en-US" sz="2000"/>
        </a:p>
      </dgm:t>
    </dgm:pt>
    <dgm:pt modelId="{B6FD29B9-1697-408E-86F3-7914D6940155}" type="sibTrans" cxnId="{9F40363F-D3D6-4472-946D-CEA322D7477D}">
      <dgm:prSet/>
      <dgm:spPr/>
      <dgm:t>
        <a:bodyPr/>
        <a:lstStyle/>
        <a:p>
          <a:endParaRPr lang="en-US" sz="2000"/>
        </a:p>
      </dgm:t>
    </dgm:pt>
    <dgm:pt modelId="{62C87C0D-CFFF-439C-B8D8-185AB709B3A1}">
      <dgm:prSet custT="1"/>
      <dgm:spPr/>
      <dgm:t>
        <a:bodyPr/>
        <a:lstStyle/>
        <a:p>
          <a:r>
            <a:rPr lang="en-US" sz="2000" dirty="0" smtClean="0"/>
            <a:t>OR LED BY CONSULTANT</a:t>
          </a:r>
          <a:endParaRPr lang="en-US" sz="2000" dirty="0"/>
        </a:p>
      </dgm:t>
    </dgm:pt>
    <dgm:pt modelId="{25E36635-5A83-4154-B1D7-F9D692F19A63}" type="parTrans" cxnId="{F4841CB8-88A6-4A33-9E10-EFE35100973F}">
      <dgm:prSet/>
      <dgm:spPr/>
      <dgm:t>
        <a:bodyPr/>
        <a:lstStyle/>
        <a:p>
          <a:endParaRPr lang="en-US" sz="2000"/>
        </a:p>
      </dgm:t>
    </dgm:pt>
    <dgm:pt modelId="{FC7DB804-E754-4F65-841F-7BF3188B6A70}" type="sibTrans" cxnId="{F4841CB8-88A6-4A33-9E10-EFE35100973F}">
      <dgm:prSet/>
      <dgm:spPr/>
      <dgm:t>
        <a:bodyPr/>
        <a:lstStyle/>
        <a:p>
          <a:endParaRPr lang="en-US" sz="2000"/>
        </a:p>
      </dgm:t>
    </dgm:pt>
    <dgm:pt modelId="{73C791BF-6ECD-471F-B4CF-E3242B66D874}">
      <dgm:prSet custT="1"/>
      <dgm:spPr/>
      <dgm:t>
        <a:bodyPr/>
        <a:lstStyle/>
        <a:p>
          <a:r>
            <a:rPr lang="en-US" sz="2000" dirty="0" smtClean="0"/>
            <a:t>INCLUDES ALL 3-4 DOMAIN TEAM LEADS</a:t>
          </a:r>
          <a:endParaRPr lang="en-US" sz="2000" dirty="0"/>
        </a:p>
      </dgm:t>
    </dgm:pt>
    <dgm:pt modelId="{D7AEFEBA-6219-48CC-8897-66BAEF0E69E9}" type="parTrans" cxnId="{0EA7919D-253B-474A-8763-966D67B3865E}">
      <dgm:prSet/>
      <dgm:spPr/>
      <dgm:t>
        <a:bodyPr/>
        <a:lstStyle/>
        <a:p>
          <a:endParaRPr lang="en-US"/>
        </a:p>
      </dgm:t>
    </dgm:pt>
    <dgm:pt modelId="{C0E44F8E-C1F8-43AD-B1DA-FF8C1CE7C9B1}" type="sibTrans" cxnId="{0EA7919D-253B-474A-8763-966D67B3865E}">
      <dgm:prSet/>
      <dgm:spPr/>
      <dgm:t>
        <a:bodyPr/>
        <a:lstStyle/>
        <a:p>
          <a:endParaRPr lang="en-US"/>
        </a:p>
      </dgm:t>
    </dgm:pt>
    <dgm:pt modelId="{BA3FE52F-52CA-4345-88C2-D378918BCBDE}" type="pres">
      <dgm:prSet presAssocID="{9B75B994-39CB-4447-A437-7B077A07081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D054CD-9B69-4C47-89DE-3343FDA7459F}" type="pres">
      <dgm:prSet presAssocID="{892BEB15-2DE3-4AE7-8EB8-EF1BE17CDA1A}" presName="composite" presStyleCnt="0"/>
      <dgm:spPr/>
    </dgm:pt>
    <dgm:pt modelId="{2501C7F9-E95F-480E-8BB1-9680235A4B48}" type="pres">
      <dgm:prSet presAssocID="{892BEB15-2DE3-4AE7-8EB8-EF1BE17CDA1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25B7C-4815-412E-8F85-08CA14F8675F}" type="pres">
      <dgm:prSet presAssocID="{892BEB15-2DE3-4AE7-8EB8-EF1BE17CDA1A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E2A4A2-8050-44DD-85DD-0BFACEAFF5A9}" type="pres">
      <dgm:prSet presAssocID="{11CC7098-3C79-4074-8DB3-013C9BFC9898}" presName="space" presStyleCnt="0"/>
      <dgm:spPr/>
    </dgm:pt>
    <dgm:pt modelId="{2D37BBA9-CF14-4962-83E9-8C974666AB40}" type="pres">
      <dgm:prSet presAssocID="{3E3CD851-D893-4641-9704-84E723339C93}" presName="composite" presStyleCnt="0"/>
      <dgm:spPr/>
    </dgm:pt>
    <dgm:pt modelId="{78B2DC1F-F3CC-4F15-8073-F1FA224D2FE8}" type="pres">
      <dgm:prSet presAssocID="{3E3CD851-D893-4641-9704-84E723339C93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C921B-7456-4415-B386-FF090E12ADC9}" type="pres">
      <dgm:prSet presAssocID="{3E3CD851-D893-4641-9704-84E723339C93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BBFD01-6DE2-47EF-AED7-048BF05B54FF}" type="pres">
      <dgm:prSet presAssocID="{9113EBF8-2403-44A8-9AE6-4128EAE11F4B}" presName="space" presStyleCnt="0"/>
      <dgm:spPr/>
    </dgm:pt>
    <dgm:pt modelId="{FC946B04-EFBF-4482-AACB-2EBC4F6862F2}" type="pres">
      <dgm:prSet presAssocID="{5D714C91-3E5E-4552-AA3D-9B8B96C6CF95}" presName="composite" presStyleCnt="0"/>
      <dgm:spPr/>
    </dgm:pt>
    <dgm:pt modelId="{A5903C8E-3208-4D8B-9EB2-AA8D88D32DB2}" type="pres">
      <dgm:prSet presAssocID="{5D714C91-3E5E-4552-AA3D-9B8B96C6CF95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D0AC6C-A0BA-4FEC-B92B-62768A97FD30}" type="pres">
      <dgm:prSet presAssocID="{5D714C91-3E5E-4552-AA3D-9B8B96C6CF95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46EA58-4B68-4AB0-9D43-6AEC5A769C46}" type="pres">
      <dgm:prSet presAssocID="{32E8D7C1-051E-447D-96A3-B3B2D64CF107}" presName="space" presStyleCnt="0"/>
      <dgm:spPr/>
    </dgm:pt>
    <dgm:pt modelId="{33C4A6FF-8301-43E3-8125-C4B6B3D64C75}" type="pres">
      <dgm:prSet presAssocID="{A07E3B92-E7FC-4588-829F-80649EC48848}" presName="composite" presStyleCnt="0"/>
      <dgm:spPr/>
    </dgm:pt>
    <dgm:pt modelId="{3586994C-722F-4268-9EF4-588DD6C515FF}" type="pres">
      <dgm:prSet presAssocID="{A07E3B92-E7FC-4588-829F-80649EC4884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CC2540-21FC-46E4-B34A-2C82B2200D5D}" type="pres">
      <dgm:prSet presAssocID="{A07E3B92-E7FC-4588-829F-80649EC48848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FAFC5F-38C2-4400-912E-7454980431FC}" srcId="{9B75B994-39CB-4447-A437-7B077A070818}" destId="{5D714C91-3E5E-4552-AA3D-9B8B96C6CF95}" srcOrd="2" destOrd="0" parTransId="{97F0C780-DBD2-443F-88E9-A7B099E6BDDF}" sibTransId="{32E8D7C1-051E-447D-96A3-B3B2D64CF107}"/>
    <dgm:cxn modelId="{899A4CB9-25D3-449B-9776-B3BF42BB217F}" type="presOf" srcId="{62C87C0D-CFFF-439C-B8D8-185AB709B3A1}" destId="{A7CC2540-21FC-46E4-B34A-2C82B2200D5D}" srcOrd="0" destOrd="1" presId="urn:microsoft.com/office/officeart/2005/8/layout/hList1"/>
    <dgm:cxn modelId="{42364AD9-42FA-49F5-B701-F2ADBBC05689}" type="presOf" srcId="{18BC0F3C-B599-48A1-B317-853ECEC67F5E}" destId="{67D0AC6C-A0BA-4FEC-B92B-62768A97FD30}" srcOrd="0" destOrd="0" presId="urn:microsoft.com/office/officeart/2005/8/layout/hList1"/>
    <dgm:cxn modelId="{9F40363F-D3D6-4472-946D-CEA322D7477D}" srcId="{A07E3B92-E7FC-4588-829F-80649EC48848}" destId="{C36DDF36-1CA1-4BF6-B31E-CED8F60273F1}" srcOrd="0" destOrd="0" parTransId="{733E6CF7-AEEE-4EFE-81F6-D41CD693CA42}" sibTransId="{B6FD29B9-1697-408E-86F3-7914D6940155}"/>
    <dgm:cxn modelId="{EAEA91A8-5EC2-49F5-9AD2-F7837858368C}" srcId="{892BEB15-2DE3-4AE7-8EB8-EF1BE17CDA1A}" destId="{42F88955-AC67-4449-B70C-98960CEA6DF3}" srcOrd="1" destOrd="0" parTransId="{422E3FDD-EBFD-4CC9-BCAB-F1137FEA239D}" sibTransId="{9C6B0F78-6ADB-4C39-813A-CE9FB87DC1D3}"/>
    <dgm:cxn modelId="{2D8CD384-5D93-4740-841F-F11AA06E8ABD}" type="presOf" srcId="{5D714C91-3E5E-4552-AA3D-9B8B96C6CF95}" destId="{A5903C8E-3208-4D8B-9EB2-AA8D88D32DB2}" srcOrd="0" destOrd="0" presId="urn:microsoft.com/office/officeart/2005/8/layout/hList1"/>
    <dgm:cxn modelId="{97B9911B-C068-49BB-A084-2CFD7303FD15}" type="presOf" srcId="{73C791BF-6ECD-471F-B4CF-E3242B66D874}" destId="{45325B7C-4815-412E-8F85-08CA14F8675F}" srcOrd="0" destOrd="2" presId="urn:microsoft.com/office/officeart/2005/8/layout/hList1"/>
    <dgm:cxn modelId="{41BDF4FC-5448-4F42-BDFE-B3A754340B17}" srcId="{9B75B994-39CB-4447-A437-7B077A070818}" destId="{3E3CD851-D893-4641-9704-84E723339C93}" srcOrd="1" destOrd="0" parTransId="{71CDDEA5-B2C8-402E-BE20-4843972126A2}" sibTransId="{9113EBF8-2403-44A8-9AE6-4128EAE11F4B}"/>
    <dgm:cxn modelId="{253BC0AD-B30C-4AD6-9FB4-3DD1FE393929}" srcId="{5D714C91-3E5E-4552-AA3D-9B8B96C6CF95}" destId="{18BC0F3C-B599-48A1-B317-853ECEC67F5E}" srcOrd="0" destOrd="0" parTransId="{40572209-F40F-42C7-BEC5-BD22D9BFCCA1}" sibTransId="{A200EE05-DF20-4947-B6DC-05F831202248}"/>
    <dgm:cxn modelId="{7DE192AA-B7ED-4FBC-8210-9BB199A45D1E}" type="presOf" srcId="{892BEB15-2DE3-4AE7-8EB8-EF1BE17CDA1A}" destId="{2501C7F9-E95F-480E-8BB1-9680235A4B48}" srcOrd="0" destOrd="0" presId="urn:microsoft.com/office/officeart/2005/8/layout/hList1"/>
    <dgm:cxn modelId="{F4841CB8-88A6-4A33-9E10-EFE35100973F}" srcId="{A07E3B92-E7FC-4588-829F-80649EC48848}" destId="{62C87C0D-CFFF-439C-B8D8-185AB709B3A1}" srcOrd="1" destOrd="0" parTransId="{25E36635-5A83-4154-B1D7-F9D692F19A63}" sibTransId="{FC7DB804-E754-4F65-841F-7BF3188B6A70}"/>
    <dgm:cxn modelId="{E7FE05D5-2911-4664-8804-42D3D425EDC3}" type="presOf" srcId="{4DDB7ADC-46B7-49E0-8B33-65E7D11C0D25}" destId="{64BC921B-7456-4415-B386-FF090E12ADC9}" srcOrd="0" destOrd="0" presId="urn:microsoft.com/office/officeart/2005/8/layout/hList1"/>
    <dgm:cxn modelId="{2D15D966-5B75-46DD-ABED-37FC090FC515}" type="presOf" srcId="{3E3CD851-D893-4641-9704-84E723339C93}" destId="{78B2DC1F-F3CC-4F15-8073-F1FA224D2FE8}" srcOrd="0" destOrd="0" presId="urn:microsoft.com/office/officeart/2005/8/layout/hList1"/>
    <dgm:cxn modelId="{0EA7919D-253B-474A-8763-966D67B3865E}" srcId="{892BEB15-2DE3-4AE7-8EB8-EF1BE17CDA1A}" destId="{73C791BF-6ECD-471F-B4CF-E3242B66D874}" srcOrd="2" destOrd="0" parTransId="{D7AEFEBA-6219-48CC-8897-66BAEF0E69E9}" sibTransId="{C0E44F8E-C1F8-43AD-B1DA-FF8C1CE7C9B1}"/>
    <dgm:cxn modelId="{F818377D-F9A9-4E7D-A0F3-F4BF792BC9F7}" srcId="{3E3CD851-D893-4641-9704-84E723339C93}" destId="{B1416D8B-C124-4EEB-8949-59A770E2EDCF}" srcOrd="1" destOrd="0" parTransId="{A947C2CB-9587-4212-907F-5EE32925C305}" sibTransId="{272AEFD5-A6A2-4F4B-A12C-2D17DB5984F5}"/>
    <dgm:cxn modelId="{C87B2F75-3664-433D-A9D5-CE18CF3A7825}" type="presOf" srcId="{C36DDF36-1CA1-4BF6-B31E-CED8F60273F1}" destId="{A7CC2540-21FC-46E4-B34A-2C82B2200D5D}" srcOrd="0" destOrd="0" presId="urn:microsoft.com/office/officeart/2005/8/layout/hList1"/>
    <dgm:cxn modelId="{80015E0F-1DCB-490B-8D97-5880E884BED5}" type="presOf" srcId="{42F88955-AC67-4449-B70C-98960CEA6DF3}" destId="{45325B7C-4815-412E-8F85-08CA14F8675F}" srcOrd="0" destOrd="1" presId="urn:microsoft.com/office/officeart/2005/8/layout/hList1"/>
    <dgm:cxn modelId="{3DCB8B0B-1E73-44CB-AEA0-7FE7ECE5ADF4}" type="presOf" srcId="{B1416D8B-C124-4EEB-8949-59A770E2EDCF}" destId="{64BC921B-7456-4415-B386-FF090E12ADC9}" srcOrd="0" destOrd="1" presId="urn:microsoft.com/office/officeart/2005/8/layout/hList1"/>
    <dgm:cxn modelId="{3A12C4D4-C920-4680-918E-15BCEDFEF858}" srcId="{892BEB15-2DE3-4AE7-8EB8-EF1BE17CDA1A}" destId="{5EB4EF1E-C96C-4688-A019-F326D76C8EC8}" srcOrd="0" destOrd="0" parTransId="{9E41688A-74A0-4A68-84EA-7E84F7387943}" sibTransId="{175F6988-06E6-40A3-B02A-160491DB2D52}"/>
    <dgm:cxn modelId="{AFC5A1DB-448A-418A-BB6C-97DDC916C541}" srcId="{9B75B994-39CB-4447-A437-7B077A070818}" destId="{A07E3B92-E7FC-4588-829F-80649EC48848}" srcOrd="3" destOrd="0" parTransId="{09AA58E7-69D6-4196-A0CA-3CA45CB02120}" sibTransId="{EC8B6457-2CEF-488A-B051-0F60B2461331}"/>
    <dgm:cxn modelId="{5F33CDD3-79EE-487F-9444-2E3A8F82F49E}" srcId="{9B75B994-39CB-4447-A437-7B077A070818}" destId="{892BEB15-2DE3-4AE7-8EB8-EF1BE17CDA1A}" srcOrd="0" destOrd="0" parTransId="{ACC620FD-AF8E-478F-8366-2C6E15F6E7FB}" sibTransId="{11CC7098-3C79-4074-8DB3-013C9BFC9898}"/>
    <dgm:cxn modelId="{D66558FA-3843-4428-A8BF-F44C76A42824}" type="presOf" srcId="{5EB4EF1E-C96C-4688-A019-F326D76C8EC8}" destId="{45325B7C-4815-412E-8F85-08CA14F8675F}" srcOrd="0" destOrd="0" presId="urn:microsoft.com/office/officeart/2005/8/layout/hList1"/>
    <dgm:cxn modelId="{DF24BF6F-3CDC-4B60-874B-3D01EE08DD29}" srcId="{3E3CD851-D893-4641-9704-84E723339C93}" destId="{4DDB7ADC-46B7-49E0-8B33-65E7D11C0D25}" srcOrd="0" destOrd="0" parTransId="{1465E820-0035-4EA0-B677-5077A1E8D75B}" sibTransId="{DE9EB6D4-8D35-42B5-A190-698AA4771CFC}"/>
    <dgm:cxn modelId="{3543D34A-402E-42EE-9A07-922DDD4146BD}" type="presOf" srcId="{A07E3B92-E7FC-4588-829F-80649EC48848}" destId="{3586994C-722F-4268-9EF4-588DD6C515FF}" srcOrd="0" destOrd="0" presId="urn:microsoft.com/office/officeart/2005/8/layout/hList1"/>
    <dgm:cxn modelId="{777C53A1-5280-4F38-A581-6BB3DD7D506E}" type="presOf" srcId="{9B75B994-39CB-4447-A437-7B077A070818}" destId="{BA3FE52F-52CA-4345-88C2-D378918BCBDE}" srcOrd="0" destOrd="0" presId="urn:microsoft.com/office/officeart/2005/8/layout/hList1"/>
    <dgm:cxn modelId="{5D94C7F2-8CE0-4A6F-8905-AAFA303C6962}" type="presParOf" srcId="{BA3FE52F-52CA-4345-88C2-D378918BCBDE}" destId="{B0D054CD-9B69-4C47-89DE-3343FDA7459F}" srcOrd="0" destOrd="0" presId="urn:microsoft.com/office/officeart/2005/8/layout/hList1"/>
    <dgm:cxn modelId="{8879B792-5948-4D57-AE00-1B11F6B9BB68}" type="presParOf" srcId="{B0D054CD-9B69-4C47-89DE-3343FDA7459F}" destId="{2501C7F9-E95F-480E-8BB1-9680235A4B48}" srcOrd="0" destOrd="0" presId="urn:microsoft.com/office/officeart/2005/8/layout/hList1"/>
    <dgm:cxn modelId="{E3A04A09-AB9F-46D8-A68D-9B9CACB597B1}" type="presParOf" srcId="{B0D054CD-9B69-4C47-89DE-3343FDA7459F}" destId="{45325B7C-4815-412E-8F85-08CA14F8675F}" srcOrd="1" destOrd="0" presId="urn:microsoft.com/office/officeart/2005/8/layout/hList1"/>
    <dgm:cxn modelId="{874DD53A-4DE3-4675-A3B0-30A2DDB734F7}" type="presParOf" srcId="{BA3FE52F-52CA-4345-88C2-D378918BCBDE}" destId="{67E2A4A2-8050-44DD-85DD-0BFACEAFF5A9}" srcOrd="1" destOrd="0" presId="urn:microsoft.com/office/officeart/2005/8/layout/hList1"/>
    <dgm:cxn modelId="{5D4FEE94-FFC5-4C31-88F7-7051F5190206}" type="presParOf" srcId="{BA3FE52F-52CA-4345-88C2-D378918BCBDE}" destId="{2D37BBA9-CF14-4962-83E9-8C974666AB40}" srcOrd="2" destOrd="0" presId="urn:microsoft.com/office/officeart/2005/8/layout/hList1"/>
    <dgm:cxn modelId="{997EBCFA-99BA-4EFD-A826-822E27DF330A}" type="presParOf" srcId="{2D37BBA9-CF14-4962-83E9-8C974666AB40}" destId="{78B2DC1F-F3CC-4F15-8073-F1FA224D2FE8}" srcOrd="0" destOrd="0" presId="urn:microsoft.com/office/officeart/2005/8/layout/hList1"/>
    <dgm:cxn modelId="{8C79B90F-E874-40D4-850A-DBF3A1591030}" type="presParOf" srcId="{2D37BBA9-CF14-4962-83E9-8C974666AB40}" destId="{64BC921B-7456-4415-B386-FF090E12ADC9}" srcOrd="1" destOrd="0" presId="urn:microsoft.com/office/officeart/2005/8/layout/hList1"/>
    <dgm:cxn modelId="{60EAE8B1-6337-499B-88C3-1B200E4ACA02}" type="presParOf" srcId="{BA3FE52F-52CA-4345-88C2-D378918BCBDE}" destId="{8BBBFD01-6DE2-47EF-AED7-048BF05B54FF}" srcOrd="3" destOrd="0" presId="urn:microsoft.com/office/officeart/2005/8/layout/hList1"/>
    <dgm:cxn modelId="{9FC32F34-5725-4ACB-BB8A-7A0618842FB9}" type="presParOf" srcId="{BA3FE52F-52CA-4345-88C2-D378918BCBDE}" destId="{FC946B04-EFBF-4482-AACB-2EBC4F6862F2}" srcOrd="4" destOrd="0" presId="urn:microsoft.com/office/officeart/2005/8/layout/hList1"/>
    <dgm:cxn modelId="{2333333C-701B-4BA9-9375-57F7DC6EB316}" type="presParOf" srcId="{FC946B04-EFBF-4482-AACB-2EBC4F6862F2}" destId="{A5903C8E-3208-4D8B-9EB2-AA8D88D32DB2}" srcOrd="0" destOrd="0" presId="urn:microsoft.com/office/officeart/2005/8/layout/hList1"/>
    <dgm:cxn modelId="{AFFBD693-D483-43DD-A1BD-8AE52712B8A6}" type="presParOf" srcId="{FC946B04-EFBF-4482-AACB-2EBC4F6862F2}" destId="{67D0AC6C-A0BA-4FEC-B92B-62768A97FD30}" srcOrd="1" destOrd="0" presId="urn:microsoft.com/office/officeart/2005/8/layout/hList1"/>
    <dgm:cxn modelId="{C6BA2B30-A9A1-4F61-A0CB-15A8C62A6A06}" type="presParOf" srcId="{BA3FE52F-52CA-4345-88C2-D378918BCBDE}" destId="{B146EA58-4B68-4AB0-9D43-6AEC5A769C46}" srcOrd="5" destOrd="0" presId="urn:microsoft.com/office/officeart/2005/8/layout/hList1"/>
    <dgm:cxn modelId="{F3F11084-0CAF-4FEF-8E99-193713B39327}" type="presParOf" srcId="{BA3FE52F-52CA-4345-88C2-D378918BCBDE}" destId="{33C4A6FF-8301-43E3-8125-C4B6B3D64C75}" srcOrd="6" destOrd="0" presId="urn:microsoft.com/office/officeart/2005/8/layout/hList1"/>
    <dgm:cxn modelId="{B26B754B-79B7-4D19-AE7A-1B6923465EB2}" type="presParOf" srcId="{33C4A6FF-8301-43E3-8125-C4B6B3D64C75}" destId="{3586994C-722F-4268-9EF4-588DD6C515FF}" srcOrd="0" destOrd="0" presId="urn:microsoft.com/office/officeart/2005/8/layout/hList1"/>
    <dgm:cxn modelId="{EF91204E-5E5A-4A9B-80D2-7DF00E95E36D}" type="presParOf" srcId="{33C4A6FF-8301-43E3-8125-C4B6B3D64C75}" destId="{A7CC2540-21FC-46E4-B34A-2C82B2200D5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C2491-1E1C-4099-9C41-401E725710A4}">
      <dsp:nvSpPr>
        <dsp:cNvPr id="0" name=""/>
        <dsp:cNvSpPr/>
      </dsp:nvSpPr>
      <dsp:spPr>
        <a:xfrm rot="5400000">
          <a:off x="-365585" y="1234982"/>
          <a:ext cx="1616199" cy="1951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86C99-5D22-4F5E-9EBA-88BA497D90E4}">
      <dsp:nvSpPr>
        <dsp:cNvPr id="0" name=""/>
        <dsp:cNvSpPr/>
      </dsp:nvSpPr>
      <dsp:spPr>
        <a:xfrm>
          <a:off x="3994" y="200252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1. Identify critical assets (&amp; asset owner)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42094" y="238352"/>
        <a:ext cx="2091834" cy="1224620"/>
      </dsp:txXfrm>
    </dsp:sp>
    <dsp:sp modelId="{0E19B4E4-31B7-4EFB-A9C0-F036B6154760}">
      <dsp:nvSpPr>
        <dsp:cNvPr id="0" name=""/>
        <dsp:cNvSpPr/>
      </dsp:nvSpPr>
      <dsp:spPr>
        <a:xfrm rot="5400000">
          <a:off x="-365585" y="2861008"/>
          <a:ext cx="1616199" cy="195123"/>
        </a:xfrm>
        <a:prstGeom prst="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2979B-D7F5-4133-BF4A-0D0008091C8F}">
      <dsp:nvSpPr>
        <dsp:cNvPr id="0" name=""/>
        <dsp:cNvSpPr/>
      </dsp:nvSpPr>
      <dsp:spPr>
        <a:xfrm>
          <a:off x="3994" y="1826279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-1419125"/>
            <a:satOff val="5687"/>
            <a:lumOff val="12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2. Research on applicable security controls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42094" y="1864379"/>
        <a:ext cx="2091834" cy="1224620"/>
      </dsp:txXfrm>
    </dsp:sp>
    <dsp:sp modelId="{6AD4AFCD-B125-4656-8794-990E72E67CD7}">
      <dsp:nvSpPr>
        <dsp:cNvPr id="0" name=""/>
        <dsp:cNvSpPr/>
      </dsp:nvSpPr>
      <dsp:spPr>
        <a:xfrm>
          <a:off x="447427" y="3674021"/>
          <a:ext cx="2873660" cy="195123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178FA-4065-4BDA-8A99-D7768621CD75}">
      <dsp:nvSpPr>
        <dsp:cNvPr id="0" name=""/>
        <dsp:cNvSpPr/>
      </dsp:nvSpPr>
      <dsp:spPr>
        <a:xfrm>
          <a:off x="3994" y="3452305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-2838251"/>
            <a:satOff val="11375"/>
            <a:lumOff val="24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3. Checklist of applicable controls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42094" y="3490405"/>
        <a:ext cx="2091834" cy="1224620"/>
      </dsp:txXfrm>
    </dsp:sp>
    <dsp:sp modelId="{6574CC55-41F0-412D-A185-B6831CCD08F0}">
      <dsp:nvSpPr>
        <dsp:cNvPr id="0" name=""/>
        <dsp:cNvSpPr/>
      </dsp:nvSpPr>
      <dsp:spPr>
        <a:xfrm rot="16200000">
          <a:off x="2517901" y="2861008"/>
          <a:ext cx="1616199" cy="195123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B1784-7978-4D06-9D87-2755969A8A5F}">
      <dsp:nvSpPr>
        <dsp:cNvPr id="0" name=""/>
        <dsp:cNvSpPr/>
      </dsp:nvSpPr>
      <dsp:spPr>
        <a:xfrm>
          <a:off x="2887481" y="3452305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-4257376"/>
            <a:satOff val="17062"/>
            <a:lumOff val="36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>
              <a:solidFill>
                <a:schemeClr val="tx1"/>
              </a:solidFill>
            </a:rPr>
            <a:t>4. Document controls into SOP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2925581" y="3490405"/>
        <a:ext cx="2091834" cy="1224620"/>
      </dsp:txXfrm>
    </dsp:sp>
    <dsp:sp modelId="{AC86175E-4ABC-473D-ACA1-45379FC01968}">
      <dsp:nvSpPr>
        <dsp:cNvPr id="0" name=""/>
        <dsp:cNvSpPr/>
      </dsp:nvSpPr>
      <dsp:spPr>
        <a:xfrm rot="16200000">
          <a:off x="2517901" y="1234982"/>
          <a:ext cx="1616199" cy="195123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2CADD-BF7C-4804-98D8-CA3CC2ECCC8D}">
      <dsp:nvSpPr>
        <dsp:cNvPr id="0" name=""/>
        <dsp:cNvSpPr/>
      </dsp:nvSpPr>
      <dsp:spPr>
        <a:xfrm>
          <a:off x="2887481" y="1826279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-5676501"/>
            <a:satOff val="22749"/>
            <a:lumOff val="49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5. Implement controls on test setup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2925581" y="1864379"/>
        <a:ext cx="2091834" cy="1224620"/>
      </dsp:txXfrm>
    </dsp:sp>
    <dsp:sp modelId="{D6CA9AA2-8D8A-453A-B565-5C29E0978AF1}">
      <dsp:nvSpPr>
        <dsp:cNvPr id="0" name=""/>
        <dsp:cNvSpPr/>
      </dsp:nvSpPr>
      <dsp:spPr>
        <a:xfrm>
          <a:off x="3330914" y="421969"/>
          <a:ext cx="2873660" cy="195123"/>
        </a:xfrm>
        <a:prstGeom prst="rect">
          <a:avLst/>
        </a:prstGeom>
        <a:solidFill>
          <a:schemeClr val="accent5">
            <a:hueOff val="-8278230"/>
            <a:satOff val="33176"/>
            <a:lumOff val="71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A25FF-2673-4AC9-AAF6-FD85A34F6D10}">
      <dsp:nvSpPr>
        <dsp:cNvPr id="0" name=""/>
        <dsp:cNvSpPr/>
      </dsp:nvSpPr>
      <dsp:spPr>
        <a:xfrm>
          <a:off x="2887481" y="200252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-7095626"/>
            <a:satOff val="28436"/>
            <a:lumOff val="61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>
              <a:solidFill>
                <a:schemeClr val="tx1"/>
              </a:solidFill>
            </a:rPr>
            <a:t>6. Validation of control implementation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2925581" y="238352"/>
        <a:ext cx="2091834" cy="1224620"/>
      </dsp:txXfrm>
    </dsp:sp>
    <dsp:sp modelId="{4EDF7811-C336-4B87-94D0-18E6867C9936}">
      <dsp:nvSpPr>
        <dsp:cNvPr id="0" name=""/>
        <dsp:cNvSpPr/>
      </dsp:nvSpPr>
      <dsp:spPr>
        <a:xfrm rot="5400000">
          <a:off x="5401387" y="1234982"/>
          <a:ext cx="1616199" cy="195123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35989-CB82-4EA5-BB4A-8E30CE04EC07}">
      <dsp:nvSpPr>
        <dsp:cNvPr id="0" name=""/>
        <dsp:cNvSpPr/>
      </dsp:nvSpPr>
      <dsp:spPr>
        <a:xfrm>
          <a:off x="5770967" y="200252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-8514751"/>
            <a:satOff val="34124"/>
            <a:lumOff val="73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>
              <a:solidFill>
                <a:schemeClr val="tx1"/>
              </a:solidFill>
            </a:rPr>
            <a:t>7. Change management process for PROD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5809067" y="238352"/>
        <a:ext cx="2091834" cy="1224620"/>
      </dsp:txXfrm>
    </dsp:sp>
    <dsp:sp modelId="{C4F1491C-D21B-41B7-9AAE-702B6212BB0B}">
      <dsp:nvSpPr>
        <dsp:cNvPr id="0" name=""/>
        <dsp:cNvSpPr/>
      </dsp:nvSpPr>
      <dsp:spPr>
        <a:xfrm>
          <a:off x="5770967" y="1826279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>
              <a:solidFill>
                <a:schemeClr val="tx1"/>
              </a:solidFill>
            </a:rPr>
            <a:t>8. Implement on PROD &amp; monitor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5809067" y="1864379"/>
        <a:ext cx="2091834" cy="12246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1C7F9-E95F-480E-8BB1-9680235A4B48}">
      <dsp:nvSpPr>
        <dsp:cNvPr id="0" name=""/>
        <dsp:cNvSpPr/>
      </dsp:nvSpPr>
      <dsp:spPr>
        <a:xfrm>
          <a:off x="10973" y="774040"/>
          <a:ext cx="1832233" cy="7249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ISMC</a:t>
          </a:r>
          <a:endParaRPr lang="en-US" sz="2000" kern="1200" dirty="0"/>
        </a:p>
      </dsp:txBody>
      <dsp:txXfrm>
        <a:off x="10973" y="774040"/>
        <a:ext cx="1832233" cy="724984"/>
      </dsp:txXfrm>
    </dsp:sp>
    <dsp:sp modelId="{45325B7C-4815-412E-8F85-08CA14F8675F}">
      <dsp:nvSpPr>
        <dsp:cNvPr id="0" name=""/>
        <dsp:cNvSpPr/>
      </dsp:nvSpPr>
      <dsp:spPr>
        <a:xfrm>
          <a:off x="10973" y="1499025"/>
          <a:ext cx="1832233" cy="26351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DRIVES THE PROGRAM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DECISION MAKING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INCLUDES ALL 3-4 DOMAIN TEAM LEADS</a:t>
          </a:r>
          <a:endParaRPr lang="en-US" sz="2000" kern="1200" dirty="0"/>
        </a:p>
      </dsp:txBody>
      <dsp:txXfrm>
        <a:off x="10973" y="1499025"/>
        <a:ext cx="1832233" cy="2635199"/>
      </dsp:txXfrm>
    </dsp:sp>
    <dsp:sp modelId="{78B2DC1F-F3CC-4F15-8073-F1FA224D2FE8}">
      <dsp:nvSpPr>
        <dsp:cNvPr id="0" name=""/>
        <dsp:cNvSpPr/>
      </dsp:nvSpPr>
      <dsp:spPr>
        <a:xfrm>
          <a:off x="2099719" y="774040"/>
          <a:ext cx="1832233" cy="724984"/>
        </a:xfrm>
        <a:prstGeom prst="rec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TEAM LEAD</a:t>
          </a:r>
          <a:endParaRPr lang="en-US" sz="2000" kern="1200" dirty="0"/>
        </a:p>
      </dsp:txBody>
      <dsp:txXfrm>
        <a:off x="2099719" y="774040"/>
        <a:ext cx="1832233" cy="724984"/>
      </dsp:txXfrm>
    </dsp:sp>
    <dsp:sp modelId="{64BC921B-7456-4415-B386-FF090E12ADC9}">
      <dsp:nvSpPr>
        <dsp:cNvPr id="0" name=""/>
        <dsp:cNvSpPr/>
      </dsp:nvSpPr>
      <dsp:spPr>
        <a:xfrm>
          <a:off x="2099719" y="1499025"/>
          <a:ext cx="1832233" cy="2635199"/>
        </a:xfrm>
        <a:prstGeom prst="rect">
          <a:avLst/>
        </a:prstGeom>
        <a:solidFill>
          <a:schemeClr val="accent3">
            <a:tint val="40000"/>
            <a:alpha val="90000"/>
            <a:hueOff val="3572285"/>
            <a:satOff val="-4598"/>
            <a:lumOff val="-358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3572285"/>
              <a:satOff val="-4598"/>
              <a:lumOff val="-3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MEMBER OF ISMC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REPORTS TO HEAD OF THE DEPT</a:t>
          </a:r>
          <a:endParaRPr lang="en-US" sz="2000" kern="1200" dirty="0"/>
        </a:p>
      </dsp:txBody>
      <dsp:txXfrm>
        <a:off x="2099719" y="1499025"/>
        <a:ext cx="1832233" cy="2635199"/>
      </dsp:txXfrm>
    </dsp:sp>
    <dsp:sp modelId="{A5903C8E-3208-4D8B-9EB2-AA8D88D32DB2}">
      <dsp:nvSpPr>
        <dsp:cNvPr id="0" name=""/>
        <dsp:cNvSpPr/>
      </dsp:nvSpPr>
      <dsp:spPr>
        <a:xfrm>
          <a:off x="4188465" y="774040"/>
          <a:ext cx="1832233" cy="724984"/>
        </a:xfrm>
        <a:prstGeom prst="rec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IT OPS TEAM</a:t>
          </a:r>
          <a:endParaRPr lang="en-US" sz="2000" kern="1200" dirty="0"/>
        </a:p>
      </dsp:txBody>
      <dsp:txXfrm>
        <a:off x="4188465" y="774040"/>
        <a:ext cx="1832233" cy="724984"/>
      </dsp:txXfrm>
    </dsp:sp>
    <dsp:sp modelId="{67D0AC6C-A0BA-4FEC-B92B-62768A97FD30}">
      <dsp:nvSpPr>
        <dsp:cNvPr id="0" name=""/>
        <dsp:cNvSpPr/>
      </dsp:nvSpPr>
      <dsp:spPr>
        <a:xfrm>
          <a:off x="4188465" y="1499025"/>
          <a:ext cx="1832233" cy="2635199"/>
        </a:xfrm>
        <a:prstGeom prst="rect">
          <a:avLst/>
        </a:prstGeom>
        <a:solidFill>
          <a:schemeClr val="accent3">
            <a:tint val="40000"/>
            <a:alpha val="90000"/>
            <a:hueOff val="7144569"/>
            <a:satOff val="-9195"/>
            <a:lumOff val="-71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7144569"/>
              <a:satOff val="-9195"/>
              <a:lumOff val="-7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TEAM THAT WILL IMPLEMENT THE SECURITY CONTROLS</a:t>
          </a:r>
          <a:endParaRPr lang="en-US" sz="2000" kern="1200" dirty="0"/>
        </a:p>
      </dsp:txBody>
      <dsp:txXfrm>
        <a:off x="4188465" y="1499025"/>
        <a:ext cx="1832233" cy="2635199"/>
      </dsp:txXfrm>
    </dsp:sp>
    <dsp:sp modelId="{3586994C-722F-4268-9EF4-588DD6C515FF}">
      <dsp:nvSpPr>
        <dsp:cNvPr id="0" name=""/>
        <dsp:cNvSpPr/>
      </dsp:nvSpPr>
      <dsp:spPr>
        <a:xfrm>
          <a:off x="6277211" y="774040"/>
          <a:ext cx="1832233" cy="724984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INFOSEC TEAM</a:t>
          </a:r>
          <a:endParaRPr lang="en-US" sz="2000" kern="1200" dirty="0"/>
        </a:p>
      </dsp:txBody>
      <dsp:txXfrm>
        <a:off x="6277211" y="774040"/>
        <a:ext cx="1832233" cy="724984"/>
      </dsp:txXfrm>
    </dsp:sp>
    <dsp:sp modelId="{A7CC2540-21FC-46E4-B34A-2C82B2200D5D}">
      <dsp:nvSpPr>
        <dsp:cNvPr id="0" name=""/>
        <dsp:cNvSpPr/>
      </dsp:nvSpPr>
      <dsp:spPr>
        <a:xfrm>
          <a:off x="6277211" y="1499025"/>
          <a:ext cx="1832233" cy="2635199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REPORTS TO CISO OR INFOSEC HEAD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OR LED BY CONSULTANT</a:t>
          </a:r>
          <a:endParaRPr lang="en-US" sz="2000" kern="1200" dirty="0"/>
        </a:p>
      </dsp:txBody>
      <dsp:txXfrm>
        <a:off x="6277211" y="1499025"/>
        <a:ext cx="1832233" cy="2635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What is the 8 step security hardening methodology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8 Step Methodology – Security Hardening (1)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7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8 Step Methodology – Security Hardening (1)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464561704"/>
              </p:ext>
            </p:extLst>
          </p:nvPr>
        </p:nvGraphicFramePr>
        <p:xfrm>
          <a:off x="846160" y="1270000"/>
          <a:ext cx="7942997" cy="495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58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Purpose: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Many assets need to be hardened at various times, by various teams, for various requirements and projects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Standardize and follow a consistent approach 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8 Step Methodology – Security Hardening (1)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806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Benefits: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Process for security hardening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Discipline to always follow the same steps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Helps avoid missing any steps in the process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Gives team clarity on what to do and what sequence to follow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8 Step Methodology – Security Hardening (1)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441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If You Skip This Process: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Will follow a new approach every time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Every resource has their own method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Dependence on resource rather than the process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Complicate rather than simplify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Divergence in security activities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8 Step Methodology – Security Hardening (1)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458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8 Step Methodology – Security Hardening (1)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47266044"/>
              </p:ext>
            </p:extLst>
          </p:nvPr>
        </p:nvGraphicFramePr>
        <p:xfrm>
          <a:off x="641445" y="1547128"/>
          <a:ext cx="8120418" cy="4908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2715904" y="1487606"/>
            <a:ext cx="1842448" cy="600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 OF DEPT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7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8 Step Methodology – Security Hardening (1)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721215"/>
              </p:ext>
            </p:extLst>
          </p:nvPr>
        </p:nvGraphicFramePr>
        <p:xfrm>
          <a:off x="641443" y="1096498"/>
          <a:ext cx="8120419" cy="5293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513"/>
                <a:gridCol w="3369696"/>
                <a:gridCol w="2030105"/>
                <a:gridCol w="2030105"/>
              </a:tblGrid>
              <a:tr h="375087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STEP </a:t>
                      </a:r>
                      <a:endParaRPr 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DESCRIPTION</a:t>
                      </a:r>
                      <a:endParaRPr 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PERFORMED BY</a:t>
                      </a:r>
                      <a:endParaRPr 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FACILITATED BY</a:t>
                      </a:r>
                      <a:endParaRPr lang="en-US" sz="1700" b="1" dirty="0"/>
                    </a:p>
                  </a:txBody>
                  <a:tcPr/>
                </a:tc>
              </a:tr>
              <a:tr h="615497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1</a:t>
                      </a:r>
                      <a:endParaRPr 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IDENTIFY CRITICAL ASSETS </a:t>
                      </a:r>
                    </a:p>
                    <a:p>
                      <a:pPr algn="ctr"/>
                      <a:r>
                        <a:rPr lang="en-US" sz="1700" b="1" dirty="0" smtClean="0"/>
                        <a:t>(&amp; ASSET OWNER)</a:t>
                      </a:r>
                      <a:endParaRPr 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ISMC</a:t>
                      </a:r>
                      <a:endParaRPr 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HEAD OF IT SECTION</a:t>
                      </a:r>
                      <a:endParaRPr lang="en-US" sz="1700" b="1" dirty="0"/>
                    </a:p>
                  </a:txBody>
                  <a:tcPr/>
                </a:tc>
              </a:tr>
              <a:tr h="615497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2</a:t>
                      </a:r>
                      <a:endParaRPr 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RESEARCH APPLICABLE SECURITY CONTROLS</a:t>
                      </a:r>
                      <a:endParaRPr 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INFOSEC</a:t>
                      </a:r>
                      <a:r>
                        <a:rPr lang="en-US" sz="1700" b="1" baseline="0" dirty="0" smtClean="0"/>
                        <a:t> TEAM</a:t>
                      </a:r>
                      <a:endParaRPr 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ISMC</a:t>
                      </a:r>
                      <a:endParaRPr lang="en-US" sz="1700" b="1" dirty="0"/>
                    </a:p>
                  </a:txBody>
                  <a:tcPr/>
                </a:tc>
              </a:tr>
              <a:tr h="615497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3</a:t>
                      </a:r>
                      <a:endParaRPr 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CHECLIST OF APPLICABLE SECURITY CONTROLS</a:t>
                      </a:r>
                      <a:endParaRPr 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INFOSEC TEAM</a:t>
                      </a:r>
                      <a:endParaRPr 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 smtClean="0"/>
                        <a:t>TEAM</a:t>
                      </a:r>
                      <a:r>
                        <a:rPr lang="en-US" sz="1700" b="1" baseline="0" dirty="0" smtClean="0"/>
                        <a:t> LEAD </a:t>
                      </a:r>
                      <a:endParaRPr lang="en-US" sz="1700" b="1" dirty="0" smtClean="0"/>
                    </a:p>
                  </a:txBody>
                  <a:tcPr/>
                </a:tc>
              </a:tr>
              <a:tr h="615497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4</a:t>
                      </a:r>
                      <a:endParaRPr 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DOCUMENT CONTROLS INTO SOP</a:t>
                      </a:r>
                      <a:endParaRPr 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TEAM LEAD</a:t>
                      </a:r>
                      <a:endParaRPr 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INFOSEC TEAM</a:t>
                      </a:r>
                      <a:endParaRPr lang="en-US" sz="1700" b="1" dirty="0"/>
                    </a:p>
                  </a:txBody>
                  <a:tcPr/>
                </a:tc>
              </a:tr>
              <a:tr h="615497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5</a:t>
                      </a:r>
                      <a:endParaRPr 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IMPLEMENT CONTROLS ON TEST SETUP</a:t>
                      </a:r>
                      <a:endParaRPr 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IT OPERATIONS TEAM </a:t>
                      </a:r>
                      <a:endParaRPr 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baseline="0" dirty="0" smtClean="0"/>
                        <a:t>TEAM LEAD</a:t>
                      </a:r>
                      <a:endParaRPr lang="en-US" sz="1700" b="1" dirty="0" smtClean="0"/>
                    </a:p>
                  </a:txBody>
                  <a:tcPr/>
                </a:tc>
              </a:tr>
              <a:tr h="615497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6</a:t>
                      </a:r>
                      <a:endParaRPr 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VALIDATION OF CONTROL IMPLEMENTATION</a:t>
                      </a:r>
                      <a:endParaRPr 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INFOSEC TEAM</a:t>
                      </a:r>
                      <a:endParaRPr 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 smtClean="0"/>
                        <a:t>IT OPERATIONS TEAM </a:t>
                      </a:r>
                    </a:p>
                  </a:txBody>
                  <a:tcPr/>
                </a:tc>
              </a:tr>
              <a:tr h="615497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7</a:t>
                      </a:r>
                      <a:endParaRPr 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CHANGE MANAGEMENT PROCESS FOR PRODUCTION</a:t>
                      </a:r>
                      <a:endParaRPr 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baseline="0" dirty="0" smtClean="0"/>
                        <a:t>TEAM LEAD</a:t>
                      </a:r>
                      <a:endParaRPr lang="en-US" sz="17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ISMC</a:t>
                      </a:r>
                      <a:endParaRPr lang="en-US" sz="1700" b="1" dirty="0"/>
                    </a:p>
                  </a:txBody>
                  <a:tcPr/>
                </a:tc>
              </a:tr>
              <a:tr h="543535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8</a:t>
                      </a:r>
                      <a:endParaRPr 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PRODUCTION</a:t>
                      </a:r>
                      <a:r>
                        <a:rPr lang="en-US" sz="1700" b="1" baseline="0" dirty="0" smtClean="0"/>
                        <a:t> &amp; MONITOR</a:t>
                      </a:r>
                      <a:endParaRPr 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 smtClean="0"/>
                        <a:t>IT OPERATIONS TEAM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baseline="0" dirty="0" smtClean="0"/>
                        <a:t>TEAM LEAD</a:t>
                      </a:r>
                      <a:endParaRPr lang="en-US" sz="1700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5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Lets look at the steps in detail in the next module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8 Step Methodology – Security Hardening (1)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2057399" y="4238952"/>
            <a:ext cx="1285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FF0000"/>
                </a:solidFill>
              </a:rPr>
              <a:t>END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43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8744</TotalTime>
  <Words>391</Words>
  <Application>Microsoft Office PowerPoint</Application>
  <PresentationFormat>On-screen Show (4:3)</PresentationFormat>
  <Paragraphs>100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Candara</vt:lpstr>
      <vt:lpstr>Office Theme</vt:lpstr>
      <vt:lpstr>8 Step Methodology – Security Hardening (1)</vt:lpstr>
      <vt:lpstr>8 Step Methodology – Security Hardening (1)</vt:lpstr>
      <vt:lpstr>8 Step Methodology – Security Hardening (1)</vt:lpstr>
      <vt:lpstr>8 Step Methodology – Security Hardening (1)</vt:lpstr>
      <vt:lpstr>8 Step Methodology – Security Hardening (1)</vt:lpstr>
      <vt:lpstr>8 Step Methodology – Security Hardening (1)</vt:lpstr>
      <vt:lpstr>8 Step Methodology – Security Hardening (1)</vt:lpstr>
      <vt:lpstr>8 Step Methodology – Security Hardening (1)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656</cp:revision>
  <dcterms:modified xsi:type="dcterms:W3CDTF">2017-07-10T12:33:46Z</dcterms:modified>
</cp:coreProperties>
</file>