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320" r:id="rId3"/>
    <p:sldId id="321" r:id="rId4"/>
    <p:sldId id="322" r:id="rId5"/>
    <p:sldId id="323" r:id="rId6"/>
    <p:sldId id="32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648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600" b="1" dirty="0" smtClean="0"/>
            <a:t>2. Vulnerability Management</a:t>
          </a:r>
          <a:endParaRPr lang="en-US" sz="16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2000" b="1" dirty="0" smtClean="0"/>
            <a:t>1. Security Hardening</a:t>
          </a:r>
          <a:endParaRPr lang="en-US" sz="20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 custLinFactNeighborY="-3672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FDBD9-AF11-48D9-AB5E-2708E84BC928}" type="presOf" srcId="{713E9320-133C-4C94-BAD8-3E180BDA9443}" destId="{1B707088-CCF7-4504-B07D-6D2662DF65B4}" srcOrd="1" destOrd="0" presId="urn:microsoft.com/office/officeart/2005/8/layout/venn2"/>
    <dgm:cxn modelId="{F5B878B4-93F6-484A-823E-DF0EEFA3F3AA}" type="presOf" srcId="{713E9320-133C-4C94-BAD8-3E180BDA9443}" destId="{285631AB-6945-4A05-8778-C7F0D58AE0D4}" srcOrd="0" destOrd="0" presId="urn:microsoft.com/office/officeart/2005/8/layout/venn2"/>
    <dgm:cxn modelId="{FA754AE1-09CB-4D34-AA47-416C90E63296}" type="presOf" srcId="{40AAFF44-E676-45A5-972F-D8485ADFA5C6}" destId="{04D83606-6BC0-4C22-A9CD-261C4FCD67D8}" srcOrd="0" destOrd="0" presId="urn:microsoft.com/office/officeart/2005/8/layout/venn2"/>
    <dgm:cxn modelId="{AB1D331D-7CBD-44FF-BDBD-04BD869995C5}" type="presOf" srcId="{976791AB-9F64-4932-BE70-7B6C7A9D6D95}" destId="{1F92B891-3420-4CA4-BDA7-D0AC768AC729}" srcOrd="1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0A7B87E6-4922-418E-B1D4-B4A1651BED65}" type="presOf" srcId="{B1E6CB63-4282-467D-8690-DDD8C905EE5B}" destId="{1D7630DC-7271-405A-8005-4F277532C0E5}" srcOrd="1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55C7F08A-B582-4798-B6C3-84E816762D28}" type="presOf" srcId="{976791AB-9F64-4932-BE70-7B6C7A9D6D95}" destId="{2B302969-3AE6-4266-84AA-F1AD87312FA9}" srcOrd="0" destOrd="0" presId="urn:microsoft.com/office/officeart/2005/8/layout/venn2"/>
    <dgm:cxn modelId="{C99EC5F2-35C9-4D0D-B60E-D65A61F9F889}" type="presOf" srcId="{40AAFF44-E676-45A5-972F-D8485ADFA5C6}" destId="{35FB0DEE-DAA8-4761-A891-0696E5BCB5E5}" srcOrd="1" destOrd="0" presId="urn:microsoft.com/office/officeart/2005/8/layout/venn2"/>
    <dgm:cxn modelId="{98F3BC5F-942B-4044-AA3D-90BC1EC6BF26}" type="presOf" srcId="{C7108136-AC72-4D53-B21B-45948D5AEFAC}" destId="{4AFEACBA-73A5-4FA2-A527-B74BF1E9DA78}" srcOrd="0" destOrd="0" presId="urn:microsoft.com/office/officeart/2005/8/layout/venn2"/>
    <dgm:cxn modelId="{48F7BE2E-8868-46A9-A031-92AC7CEF81FF}" type="presOf" srcId="{B1E6CB63-4282-467D-8690-DDD8C905EE5B}" destId="{EECDCADF-C00C-4397-9071-DC2185EF6BB7}" srcOrd="0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47189544-BCA1-4573-BEE4-E05B0CA3373F}" type="presParOf" srcId="{4AFEACBA-73A5-4FA2-A527-B74BF1E9DA78}" destId="{D68714D9-C7C2-42DB-8E5C-1A15D28CFAC7}" srcOrd="0" destOrd="0" presId="urn:microsoft.com/office/officeart/2005/8/layout/venn2"/>
    <dgm:cxn modelId="{57FE65FF-11DB-40AC-AF93-B66D42C8F9C2}" type="presParOf" srcId="{D68714D9-C7C2-42DB-8E5C-1A15D28CFAC7}" destId="{285631AB-6945-4A05-8778-C7F0D58AE0D4}" srcOrd="0" destOrd="0" presId="urn:microsoft.com/office/officeart/2005/8/layout/venn2"/>
    <dgm:cxn modelId="{8217B47C-5214-43A6-BCC9-C5C0ECA8D770}" type="presParOf" srcId="{D68714D9-C7C2-42DB-8E5C-1A15D28CFAC7}" destId="{1B707088-CCF7-4504-B07D-6D2662DF65B4}" srcOrd="1" destOrd="0" presId="urn:microsoft.com/office/officeart/2005/8/layout/venn2"/>
    <dgm:cxn modelId="{0559268A-E1F8-4718-BC77-02FB92018341}" type="presParOf" srcId="{4AFEACBA-73A5-4FA2-A527-B74BF1E9DA78}" destId="{A69E22D6-38AA-43DC-B711-CE8FD80A6D92}" srcOrd="1" destOrd="0" presId="urn:microsoft.com/office/officeart/2005/8/layout/venn2"/>
    <dgm:cxn modelId="{BB79F21E-8968-4566-AAEC-A6B0E0FD5A3C}" type="presParOf" srcId="{A69E22D6-38AA-43DC-B711-CE8FD80A6D92}" destId="{EECDCADF-C00C-4397-9071-DC2185EF6BB7}" srcOrd="0" destOrd="0" presId="urn:microsoft.com/office/officeart/2005/8/layout/venn2"/>
    <dgm:cxn modelId="{04E3B532-DAC1-4250-A262-1AB5AC961291}" type="presParOf" srcId="{A69E22D6-38AA-43DC-B711-CE8FD80A6D92}" destId="{1D7630DC-7271-405A-8005-4F277532C0E5}" srcOrd="1" destOrd="0" presId="urn:microsoft.com/office/officeart/2005/8/layout/venn2"/>
    <dgm:cxn modelId="{2B93F472-6678-4FDE-B1C0-D80F311E8391}" type="presParOf" srcId="{4AFEACBA-73A5-4FA2-A527-B74BF1E9DA78}" destId="{09C911D6-DEB4-430F-A064-F4FBA7A74D12}" srcOrd="2" destOrd="0" presId="urn:microsoft.com/office/officeart/2005/8/layout/venn2"/>
    <dgm:cxn modelId="{BD7D0C90-639B-4D83-903F-448AAA74EC13}" type="presParOf" srcId="{09C911D6-DEB4-430F-A064-F4FBA7A74D12}" destId="{2B302969-3AE6-4266-84AA-F1AD87312FA9}" srcOrd="0" destOrd="0" presId="urn:microsoft.com/office/officeart/2005/8/layout/venn2"/>
    <dgm:cxn modelId="{ED9D8CEF-7047-4589-9854-634332A2CB32}" type="presParOf" srcId="{09C911D6-DEB4-430F-A064-F4FBA7A74D12}" destId="{1F92B891-3420-4CA4-BDA7-D0AC768AC729}" srcOrd="1" destOrd="0" presId="urn:microsoft.com/office/officeart/2005/8/layout/venn2"/>
    <dgm:cxn modelId="{2B97DAA6-0EB4-477F-A2F6-D5606CA69AA0}" type="presParOf" srcId="{4AFEACBA-73A5-4FA2-A527-B74BF1E9DA78}" destId="{4037A5FF-A983-42E4-8F33-57EEBBD91AF8}" srcOrd="3" destOrd="0" presId="urn:microsoft.com/office/officeart/2005/8/layout/venn2"/>
    <dgm:cxn modelId="{08B7BD8C-CFEF-4944-B311-E530B72F4C2B}" type="presParOf" srcId="{4037A5FF-A983-42E4-8F33-57EEBBD91AF8}" destId="{04D83606-6BC0-4C22-A9CD-261C4FCD67D8}" srcOrd="0" destOrd="0" presId="urn:microsoft.com/office/officeart/2005/8/layout/venn2"/>
    <dgm:cxn modelId="{1E368AF4-A999-4395-BD7D-1CA0716CD7FE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746974" y="0"/>
          <a:ext cx="5190186" cy="5190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4. Security Governance</a:t>
          </a:r>
          <a:endParaRPr lang="en-US" sz="1700" b="1" kern="1200" dirty="0"/>
        </a:p>
      </dsp:txBody>
      <dsp:txXfrm>
        <a:off x="2616479" y="259509"/>
        <a:ext cx="1451176" cy="778528"/>
      </dsp:txXfrm>
    </dsp:sp>
    <dsp:sp modelId="{EECDCADF-C00C-4397-9071-DC2185EF6BB7}">
      <dsp:nvSpPr>
        <dsp:cNvPr id="0" name=""/>
        <dsp:cNvSpPr/>
      </dsp:nvSpPr>
      <dsp:spPr>
        <a:xfrm>
          <a:off x="1265993" y="1038037"/>
          <a:ext cx="4152149" cy="415214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3. Security Engineering</a:t>
          </a:r>
          <a:endParaRPr lang="en-US" sz="1700" b="1" kern="1200" dirty="0"/>
        </a:p>
      </dsp:txBody>
      <dsp:txXfrm>
        <a:off x="2616479" y="1287166"/>
        <a:ext cx="1451176" cy="747386"/>
      </dsp:txXfrm>
    </dsp:sp>
    <dsp:sp modelId="{2B302969-3AE6-4266-84AA-F1AD87312FA9}">
      <dsp:nvSpPr>
        <dsp:cNvPr id="0" name=""/>
        <dsp:cNvSpPr/>
      </dsp:nvSpPr>
      <dsp:spPr>
        <a:xfrm>
          <a:off x="1785011" y="1961724"/>
          <a:ext cx="3114112" cy="3114112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2. Vulnerability Management</a:t>
          </a:r>
          <a:endParaRPr lang="en-US" sz="1600" b="1" kern="1200" dirty="0"/>
        </a:p>
      </dsp:txBody>
      <dsp:txXfrm>
        <a:off x="2616479" y="2195283"/>
        <a:ext cx="1451176" cy="700675"/>
      </dsp:txXfrm>
    </dsp:sp>
    <dsp:sp modelId="{04D83606-6BC0-4C22-A9CD-261C4FCD67D8}">
      <dsp:nvSpPr>
        <dsp:cNvPr id="0" name=""/>
        <dsp:cNvSpPr/>
      </dsp:nvSpPr>
      <dsp:spPr>
        <a:xfrm>
          <a:off x="2304030" y="3114112"/>
          <a:ext cx="2076074" cy="20760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Security Hardening</a:t>
          </a:r>
          <a:endParaRPr lang="en-US" sz="2000" b="1" kern="1200" dirty="0"/>
        </a:p>
      </dsp:txBody>
      <dsp:txXfrm>
        <a:off x="2608064" y="3633130"/>
        <a:ext cx="1468006" cy="103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29-May-17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hardening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Vulnerability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Security governance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Transformation Framework 4 Layers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Transformation Framework 4 Layers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32602064"/>
              </p:ext>
            </p:extLst>
          </p:nvPr>
        </p:nvGraphicFramePr>
        <p:xfrm>
          <a:off x="1390918" y="123234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1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089922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1: Security hardening: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Compile IT assets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Establish minimum security baseline (MSB)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Research security controls and benchmarks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Pilot (test)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Implement controls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Monitor and update controls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Transformation Framework 4 Layers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2: Vulnerability management: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Purchase internal tool (NESSUS, </a:t>
            </a:r>
            <a:r>
              <a:rPr lang="en-US" sz="2500" dirty="0" err="1" smtClean="0">
                <a:latin typeface="Candara" panose="020E0502030303020204" pitchFamily="34" charset="0"/>
                <a:cs typeface="Arial"/>
              </a:rPr>
              <a:t>Qualys</a:t>
            </a:r>
            <a:r>
              <a:rPr lang="en-US" sz="2500" dirty="0" smtClean="0">
                <a:latin typeface="Candara" panose="020E0502030303020204" pitchFamily="34" charset="0"/>
                <a:cs typeface="Arial"/>
              </a:rPr>
              <a:t>, </a:t>
            </a:r>
            <a:r>
              <a:rPr lang="en-US" sz="2500" dirty="0" err="1" smtClean="0">
                <a:latin typeface="Candara" panose="020E0502030303020204" pitchFamily="34" charset="0"/>
                <a:cs typeface="Arial"/>
              </a:rPr>
              <a:t>etc</a:t>
            </a:r>
            <a:r>
              <a:rPr lang="en-US" sz="2500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/>
              </a:rPr>
              <a:t>Conduct vulnerability assessment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Prioritize and remediate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Report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Repeat cycle on quarterly/monthly basis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Transformation Framework 4 Layers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3: Security engineering: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Assess risk profile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Research security solutions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Design security architecture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Implement security controls &amp; solutions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Test and validate security posture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Transformation Framework 4 Layers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3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89938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  <a:cs typeface="Arial"/>
              </a:rPr>
              <a:t>4: Security governance: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/>
              </a:rPr>
              <a:t>P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olicies and procedures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Risk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Core governance activities (change management, incident management, internal audit)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Training &amp; awareness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Performance reviews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1958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Infosec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Transformation Framework 4 Layers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2014537" y="4779839"/>
            <a:ext cx="1000125" cy="870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END</a:t>
            </a:r>
            <a:endParaRPr lang="en-US" sz="2600" dirty="0" smtClean="0">
              <a:solidFill>
                <a:srgbClr val="FF000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176</Words>
  <Application>Microsoft Office PowerPoint</Application>
  <PresentationFormat>On-screen Show (4:3)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Office Theme</vt:lpstr>
      <vt:lpstr>Infosec Transformation Framework 4 Layers</vt:lpstr>
      <vt:lpstr>Infosec Transformation Framework 4 Layers</vt:lpstr>
      <vt:lpstr>Infosec Transformation Framework 4 Layers</vt:lpstr>
      <vt:lpstr>Infosec Transformation Framework 4 Layers</vt:lpstr>
      <vt:lpstr>Infosec Transformation Framework 4 Layers</vt:lpstr>
      <vt:lpstr>Infosec Transformation Framework 4 Layers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169</cp:revision>
  <dcterms:modified xsi:type="dcterms:W3CDTF">2017-05-29T07:43:16Z</dcterms:modified>
</cp:coreProperties>
</file>