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9" r:id="rId2"/>
    <p:sldId id="322" r:id="rId3"/>
    <p:sldId id="320" r:id="rId4"/>
    <p:sldId id="323" r:id="rId5"/>
    <p:sldId id="32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/>
            <a:t>1. Identify critical assets (&amp; asset owner)</a:t>
          </a:r>
          <a:endParaRPr lang="en-US" dirty="0"/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/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/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/>
            <a:t>2. Research on applicable security controls</a:t>
          </a:r>
          <a:endParaRPr lang="en-US" dirty="0"/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/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/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/>
            <a:t>3. Checklist of applicable controls</a:t>
          </a:r>
          <a:endParaRPr lang="en-US" dirty="0"/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/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/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/>
            <a:t>5. Implement controls on test setup</a:t>
          </a:r>
          <a:endParaRPr lang="en-US" dirty="0"/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/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/>
        </a:p>
      </dgm:t>
    </dgm:pt>
    <dgm:pt modelId="{ECC03147-67E9-4BDA-9D95-9F9E40B746FD}">
      <dgm:prSet/>
      <dgm:spPr/>
      <dgm:t>
        <a:bodyPr/>
        <a:lstStyle/>
        <a:p>
          <a:r>
            <a:rPr lang="en-US" smtClean="0"/>
            <a:t>4. Document controls into SOP</a:t>
          </a:r>
          <a:endParaRPr lang="en-US" dirty="0"/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/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/>
        </a:p>
      </dgm:t>
    </dgm:pt>
    <dgm:pt modelId="{92B25205-F345-4A1A-BC10-30FF29FA21B1}">
      <dgm:prSet/>
      <dgm:spPr/>
      <dgm:t>
        <a:bodyPr/>
        <a:lstStyle/>
        <a:p>
          <a:r>
            <a:rPr lang="en-US" smtClean="0"/>
            <a:t>6. Validation of control implementation</a:t>
          </a:r>
          <a:endParaRPr lang="en-US" dirty="0"/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/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/>
        </a:p>
      </dgm:t>
    </dgm:pt>
    <dgm:pt modelId="{3AE6B547-57FD-491B-9360-50EE78CC2847}">
      <dgm:prSet/>
      <dgm:spPr/>
      <dgm:t>
        <a:bodyPr/>
        <a:lstStyle/>
        <a:p>
          <a:r>
            <a:rPr lang="en-US" smtClean="0"/>
            <a:t>7. Change management process for PROD</a:t>
          </a:r>
          <a:endParaRPr lang="en-US" dirty="0"/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/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/>
        </a:p>
      </dgm:t>
    </dgm:pt>
    <dgm:pt modelId="{10E9E664-46B5-4384-8F58-BD398F291D23}">
      <dgm:prSet/>
      <dgm:spPr/>
      <dgm:t>
        <a:bodyPr/>
        <a:lstStyle/>
        <a:p>
          <a:r>
            <a:rPr lang="en-US" smtClean="0"/>
            <a:t>8. Implement on PROD &amp; monitor</a:t>
          </a:r>
          <a:endParaRPr lang="en-US" dirty="0"/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/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/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  <dgm:t>
        <a:bodyPr/>
        <a:lstStyle/>
        <a:p>
          <a:endParaRPr lang="en-US"/>
        </a:p>
      </dgm:t>
    </dgm:pt>
    <dgm:pt modelId="{72E2144F-A925-4058-BFB1-A11D357A99E7}" type="pres">
      <dgm:prSet presAssocID="{A19DCA15-DC16-4E5E-B936-93087CE00702}" presName="dummyConnPt" presStyleCnt="0"/>
      <dgm:spPr/>
      <dgm:t>
        <a:bodyPr/>
        <a:lstStyle/>
        <a:p>
          <a:endParaRPr lang="en-US"/>
        </a:p>
      </dgm:t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  <dgm:t>
        <a:bodyPr/>
        <a:lstStyle/>
        <a:p>
          <a:endParaRPr lang="en-US"/>
        </a:p>
      </dgm:t>
    </dgm:pt>
    <dgm:pt modelId="{9A9235F0-9002-4FC2-99A7-F2661E4381E8}" type="pres">
      <dgm:prSet presAssocID="{2F5C58CB-BD68-4B17-89D7-95FB7EFE9AD2}" presName="dummyConnPt" presStyleCnt="0"/>
      <dgm:spPr/>
      <dgm:t>
        <a:bodyPr/>
        <a:lstStyle/>
        <a:p>
          <a:endParaRPr lang="en-US"/>
        </a:p>
      </dgm:t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  <dgm:t>
        <a:bodyPr/>
        <a:lstStyle/>
        <a:p>
          <a:endParaRPr lang="en-US"/>
        </a:p>
      </dgm:t>
    </dgm:pt>
    <dgm:pt modelId="{49D1EDB5-6CC6-49D2-98AE-A3615CFE1776}" type="pres">
      <dgm:prSet presAssocID="{5FE89CF6-BF84-4977-9D3B-9D1AB3BA7CD0}" presName="dummyConnPt" presStyleCnt="0"/>
      <dgm:spPr/>
      <dgm:t>
        <a:bodyPr/>
        <a:lstStyle/>
        <a:p>
          <a:endParaRPr lang="en-US"/>
        </a:p>
      </dgm:t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  <dgm:t>
        <a:bodyPr/>
        <a:lstStyle/>
        <a:p>
          <a:endParaRPr lang="en-US"/>
        </a:p>
      </dgm:t>
    </dgm:pt>
    <dgm:pt modelId="{1CF0A104-86AA-424A-A561-EC39D1FF3A37}" type="pres">
      <dgm:prSet presAssocID="{ECC03147-67E9-4BDA-9D95-9F9E40B746FD}" presName="dummyConnPt" presStyleCnt="0"/>
      <dgm:spPr/>
      <dgm:t>
        <a:bodyPr/>
        <a:lstStyle/>
        <a:p>
          <a:endParaRPr lang="en-US"/>
        </a:p>
      </dgm:t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  <dgm:t>
        <a:bodyPr/>
        <a:lstStyle/>
        <a:p>
          <a:endParaRPr lang="en-US"/>
        </a:p>
      </dgm:t>
    </dgm:pt>
    <dgm:pt modelId="{E9DABDE4-7720-4625-9ECE-FB16B9102BD4}" type="pres">
      <dgm:prSet presAssocID="{37A20196-4C91-4AA3-A382-4764E7981DAC}" presName="dummyConnPt" presStyleCnt="0"/>
      <dgm:spPr/>
      <dgm:t>
        <a:bodyPr/>
        <a:lstStyle/>
        <a:p>
          <a:endParaRPr lang="en-US"/>
        </a:p>
      </dgm:t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  <dgm:t>
        <a:bodyPr/>
        <a:lstStyle/>
        <a:p>
          <a:endParaRPr lang="en-US"/>
        </a:p>
      </dgm:t>
    </dgm:pt>
    <dgm:pt modelId="{D5051931-6BBB-4F00-AECC-503AC795E3DF}" type="pres">
      <dgm:prSet presAssocID="{92B25205-F345-4A1A-BC10-30FF29FA21B1}" presName="dummyConnPt" presStyleCnt="0"/>
      <dgm:spPr/>
      <dgm:t>
        <a:bodyPr/>
        <a:lstStyle/>
        <a:p>
          <a:endParaRPr lang="en-US"/>
        </a:p>
      </dgm:t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  <dgm:t>
        <a:bodyPr/>
        <a:lstStyle/>
        <a:p>
          <a:endParaRPr lang="en-US"/>
        </a:p>
      </dgm:t>
    </dgm:pt>
    <dgm:pt modelId="{A3997A47-8E65-4993-B660-82B73056FAD9}" type="pres">
      <dgm:prSet presAssocID="{3AE6B547-57FD-491B-9360-50EE78CC2847}" presName="dummyConnPt" presStyleCnt="0"/>
      <dgm:spPr/>
      <dgm:t>
        <a:bodyPr/>
        <a:lstStyle/>
        <a:p>
          <a:endParaRPr lang="en-US"/>
        </a:p>
      </dgm:t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  <dgm:t>
        <a:bodyPr/>
        <a:lstStyle/>
        <a:p>
          <a:endParaRPr lang="en-US"/>
        </a:p>
      </dgm:t>
    </dgm:pt>
    <dgm:pt modelId="{1440B29F-962F-4BAC-AB36-E5490411233E}" type="pres">
      <dgm:prSet presAssocID="{10E9E664-46B5-4384-8F58-BD398F291D23}" presName="dummyConnPt" presStyleCnt="0"/>
      <dgm:spPr/>
      <dgm:t>
        <a:bodyPr/>
        <a:lstStyle/>
        <a:p>
          <a:endParaRPr lang="en-US"/>
        </a:p>
      </dgm:t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B9B248-C208-4F53-BB9F-FDE42731204A}" type="presOf" srcId="{2F5C58CB-BD68-4B17-89D7-95FB7EFE9AD2}" destId="{1D92979B-D7F5-4133-BF4A-0D0008091C8F}" srcOrd="0" destOrd="0" presId="urn:microsoft.com/office/officeart/2005/8/layout/bProcess4"/>
    <dgm:cxn modelId="{FF632818-0CE5-4A1E-AE9F-81DAF4D06B5E}" type="presOf" srcId="{9C8764E6-33F0-4A8E-A24C-88E903EDCB81}" destId="{4EDF7811-C336-4B87-94D0-18E6867C9936}" srcOrd="0" destOrd="0" presId="urn:microsoft.com/office/officeart/2005/8/layout/bProcess4"/>
    <dgm:cxn modelId="{6E462DD7-8882-4700-962B-DE3CD57FE519}" type="presOf" srcId="{05B7BA6C-F25C-49BA-82D1-AADA3639E55F}" destId="{2D5C2491-1E1C-4099-9C41-401E725710A4}" srcOrd="0" destOrd="0" presId="urn:microsoft.com/office/officeart/2005/8/layout/bProcess4"/>
    <dgm:cxn modelId="{3BDD6ED8-EB77-4A70-A0D0-FA8EF4F62C48}" type="presOf" srcId="{48D0DFE8-A860-4EBF-8AA0-47F975EF2108}" destId="{AC86175E-4ABC-473D-ACA1-45379FC01968}" srcOrd="0" destOrd="0" presId="urn:microsoft.com/office/officeart/2005/8/layout/bProcess4"/>
    <dgm:cxn modelId="{83A43B70-C7DC-4E9D-BFB1-40B9D0A9DF56}" type="presOf" srcId="{B97A436F-FB36-4C7F-B98B-22DB3DE641EA}" destId="{1CDC6AF5-4C21-4747-8959-E7E02B44D78B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52405868-05EA-4AF3-A983-2F6C32A2E1DA}" type="presOf" srcId="{3AE6B547-57FD-491B-9360-50EE78CC2847}" destId="{B5835989-CB82-4EA5-BB4A-8E30CE04EC07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48AC7999-FE74-4BAD-9903-6E3CF6F4D437}" type="presOf" srcId="{92B25205-F345-4A1A-BC10-30FF29FA21B1}" destId="{0FBA25FF-2673-4AC9-AAF6-FD85A34F6D10}" srcOrd="0" destOrd="0" presId="urn:microsoft.com/office/officeart/2005/8/layout/bProcess4"/>
    <dgm:cxn modelId="{863D9D65-4DA5-4E73-A22E-93923E01A6D4}" type="presOf" srcId="{12141D20-A334-45B4-A64B-E487716DF598}" destId="{D6CA9AA2-8D8A-453A-B565-5C29E0978AF1}" srcOrd="0" destOrd="0" presId="urn:microsoft.com/office/officeart/2005/8/layout/bProcess4"/>
    <dgm:cxn modelId="{D213DFE2-56D7-4438-BE9A-6E7BDB073623}" type="presOf" srcId="{298774BB-0ACF-4F4C-A11E-2F8AF9138BA5}" destId="{6574CC55-41F0-412D-A185-B6831CCD08F0}" srcOrd="0" destOrd="0" presId="urn:microsoft.com/office/officeart/2005/8/layout/bProcess4"/>
    <dgm:cxn modelId="{874898EB-1D6E-4BF3-B342-4CC1AD92197F}" type="presOf" srcId="{8ADE569B-CA20-4662-B243-14D1B901D495}" destId="{6AD4AFCD-B125-4656-8794-990E72E67CD7}" srcOrd="0" destOrd="0" presId="urn:microsoft.com/office/officeart/2005/8/layout/bProcess4"/>
    <dgm:cxn modelId="{00B26739-F87A-4141-A0E8-B342B31D3C71}" type="presOf" srcId="{ECC03147-67E9-4BDA-9D95-9F9E40B746FD}" destId="{CA3B1784-7978-4D06-9D87-2755969A8A5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F9E9830E-EA37-4EC0-886D-E719249878EA}" type="presOf" srcId="{37A20196-4C91-4AA3-A382-4764E7981DAC}" destId="{F472CADD-BF7C-4804-98D8-CA3CC2ECCC8D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B2B3B3F6-6772-45F8-B5EF-C66BFAB34D3A}" type="presOf" srcId="{A19DCA15-DC16-4E5E-B936-93087CE00702}" destId="{A8586C99-5D22-4F5E-9EBA-88BA497D90E4}" srcOrd="0" destOrd="0" presId="urn:microsoft.com/office/officeart/2005/8/layout/bProcess4"/>
    <dgm:cxn modelId="{E5F7D6C4-3F80-412D-ACED-5E3B3ADA89F2}" type="presOf" srcId="{4FAD9F90-F248-493B-9409-9FAC10CA1979}" destId="{0E19B4E4-31B7-4EFB-A9C0-F036B6154760}" srcOrd="0" destOrd="0" presId="urn:microsoft.com/office/officeart/2005/8/layout/bProcess4"/>
    <dgm:cxn modelId="{A7C8D80E-7B81-49B2-931C-71B30ABD23B3}" type="presOf" srcId="{5FE89CF6-BF84-4977-9D3B-9D1AB3BA7CD0}" destId="{5DC178FA-4065-4BDA-8A99-D7768621CD75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E3121093-B770-4919-95A8-97E527C449D9}" type="presOf" srcId="{10E9E664-46B5-4384-8F58-BD398F291D23}" destId="{C4F1491C-D21B-41B7-9AAE-702B6212BB0B}" srcOrd="0" destOrd="0" presId="urn:microsoft.com/office/officeart/2005/8/layout/bProcess4"/>
    <dgm:cxn modelId="{493EBD3E-9992-4D07-9339-19A25FC527E4}" type="presParOf" srcId="{1CDC6AF5-4C21-4747-8959-E7E02B44D78B}" destId="{C0254E4C-1B48-493F-81F4-602C19A061FF}" srcOrd="0" destOrd="0" presId="urn:microsoft.com/office/officeart/2005/8/layout/bProcess4"/>
    <dgm:cxn modelId="{D1AD96E0-F2D6-4FA8-8AA2-4A7D6E7966B1}" type="presParOf" srcId="{C0254E4C-1B48-493F-81F4-602C19A061FF}" destId="{72E2144F-A925-4058-BFB1-A11D357A99E7}" srcOrd="0" destOrd="0" presId="urn:microsoft.com/office/officeart/2005/8/layout/bProcess4"/>
    <dgm:cxn modelId="{B8EC0174-A571-4960-A88B-DC9AF2AE3C25}" type="presParOf" srcId="{C0254E4C-1B48-493F-81F4-602C19A061FF}" destId="{A8586C99-5D22-4F5E-9EBA-88BA497D90E4}" srcOrd="1" destOrd="0" presId="urn:microsoft.com/office/officeart/2005/8/layout/bProcess4"/>
    <dgm:cxn modelId="{285C63DC-0969-4349-A1EA-04BC86DA403A}" type="presParOf" srcId="{1CDC6AF5-4C21-4747-8959-E7E02B44D78B}" destId="{2D5C2491-1E1C-4099-9C41-401E725710A4}" srcOrd="1" destOrd="0" presId="urn:microsoft.com/office/officeart/2005/8/layout/bProcess4"/>
    <dgm:cxn modelId="{BADB8A34-DBFA-407E-9D9D-544E3B1538F0}" type="presParOf" srcId="{1CDC6AF5-4C21-4747-8959-E7E02B44D78B}" destId="{E6D6959A-A22E-4B70-B5AE-AB2A85ED62DD}" srcOrd="2" destOrd="0" presId="urn:microsoft.com/office/officeart/2005/8/layout/bProcess4"/>
    <dgm:cxn modelId="{E8179664-2282-4AD3-B3A0-3E2B8FE635B3}" type="presParOf" srcId="{E6D6959A-A22E-4B70-B5AE-AB2A85ED62DD}" destId="{9A9235F0-9002-4FC2-99A7-F2661E4381E8}" srcOrd="0" destOrd="0" presId="urn:microsoft.com/office/officeart/2005/8/layout/bProcess4"/>
    <dgm:cxn modelId="{6E459393-7272-495C-8F90-CF64B443C74D}" type="presParOf" srcId="{E6D6959A-A22E-4B70-B5AE-AB2A85ED62DD}" destId="{1D92979B-D7F5-4133-BF4A-0D0008091C8F}" srcOrd="1" destOrd="0" presId="urn:microsoft.com/office/officeart/2005/8/layout/bProcess4"/>
    <dgm:cxn modelId="{D268F941-652C-4A94-8A70-1C2A932B78A0}" type="presParOf" srcId="{1CDC6AF5-4C21-4747-8959-E7E02B44D78B}" destId="{0E19B4E4-31B7-4EFB-A9C0-F036B6154760}" srcOrd="3" destOrd="0" presId="urn:microsoft.com/office/officeart/2005/8/layout/bProcess4"/>
    <dgm:cxn modelId="{5894EC34-863F-4AEC-BD95-73F1C27F2021}" type="presParOf" srcId="{1CDC6AF5-4C21-4747-8959-E7E02B44D78B}" destId="{EC0AAB1A-2D69-4FF6-964E-02E09563E9F4}" srcOrd="4" destOrd="0" presId="urn:microsoft.com/office/officeart/2005/8/layout/bProcess4"/>
    <dgm:cxn modelId="{EBA2E04A-D209-43A2-AE75-935370BE9F0D}" type="presParOf" srcId="{EC0AAB1A-2D69-4FF6-964E-02E09563E9F4}" destId="{49D1EDB5-6CC6-49D2-98AE-A3615CFE1776}" srcOrd="0" destOrd="0" presId="urn:microsoft.com/office/officeart/2005/8/layout/bProcess4"/>
    <dgm:cxn modelId="{7AB7E4B5-28C7-49C1-A5EB-0A89843E12BE}" type="presParOf" srcId="{EC0AAB1A-2D69-4FF6-964E-02E09563E9F4}" destId="{5DC178FA-4065-4BDA-8A99-D7768621CD75}" srcOrd="1" destOrd="0" presId="urn:microsoft.com/office/officeart/2005/8/layout/bProcess4"/>
    <dgm:cxn modelId="{16830553-D6E8-414A-B9DE-CFB42A9E0DE0}" type="presParOf" srcId="{1CDC6AF5-4C21-4747-8959-E7E02B44D78B}" destId="{6AD4AFCD-B125-4656-8794-990E72E67CD7}" srcOrd="5" destOrd="0" presId="urn:microsoft.com/office/officeart/2005/8/layout/bProcess4"/>
    <dgm:cxn modelId="{DDF37331-CC03-42C9-9B96-4CCF3EFB4056}" type="presParOf" srcId="{1CDC6AF5-4C21-4747-8959-E7E02B44D78B}" destId="{28533247-53D9-48D3-BEF3-DDC25DA3CD7C}" srcOrd="6" destOrd="0" presId="urn:microsoft.com/office/officeart/2005/8/layout/bProcess4"/>
    <dgm:cxn modelId="{91940083-D1F1-403D-8F2C-427D87AD937F}" type="presParOf" srcId="{28533247-53D9-48D3-BEF3-DDC25DA3CD7C}" destId="{1CF0A104-86AA-424A-A561-EC39D1FF3A37}" srcOrd="0" destOrd="0" presId="urn:microsoft.com/office/officeart/2005/8/layout/bProcess4"/>
    <dgm:cxn modelId="{B187F8E8-D82B-40A7-987B-FD975A962763}" type="presParOf" srcId="{28533247-53D9-48D3-BEF3-DDC25DA3CD7C}" destId="{CA3B1784-7978-4D06-9D87-2755969A8A5F}" srcOrd="1" destOrd="0" presId="urn:microsoft.com/office/officeart/2005/8/layout/bProcess4"/>
    <dgm:cxn modelId="{74D623E4-9DC7-4C9A-96A5-3B133A641495}" type="presParOf" srcId="{1CDC6AF5-4C21-4747-8959-E7E02B44D78B}" destId="{6574CC55-41F0-412D-A185-B6831CCD08F0}" srcOrd="7" destOrd="0" presId="urn:microsoft.com/office/officeart/2005/8/layout/bProcess4"/>
    <dgm:cxn modelId="{B7B101DD-33FC-445E-8150-831A6150A027}" type="presParOf" srcId="{1CDC6AF5-4C21-4747-8959-E7E02B44D78B}" destId="{63F914D6-B2F1-4140-BB7B-2FD84F5B94E1}" srcOrd="8" destOrd="0" presId="urn:microsoft.com/office/officeart/2005/8/layout/bProcess4"/>
    <dgm:cxn modelId="{0A9FDB39-1AFF-4893-A749-5F0094536FC3}" type="presParOf" srcId="{63F914D6-B2F1-4140-BB7B-2FD84F5B94E1}" destId="{E9DABDE4-7720-4625-9ECE-FB16B9102BD4}" srcOrd="0" destOrd="0" presId="urn:microsoft.com/office/officeart/2005/8/layout/bProcess4"/>
    <dgm:cxn modelId="{2C6E471C-4B94-4E2C-945A-8919175B12BC}" type="presParOf" srcId="{63F914D6-B2F1-4140-BB7B-2FD84F5B94E1}" destId="{F472CADD-BF7C-4804-98D8-CA3CC2ECCC8D}" srcOrd="1" destOrd="0" presId="urn:microsoft.com/office/officeart/2005/8/layout/bProcess4"/>
    <dgm:cxn modelId="{094F6DB6-A614-4166-B29E-E4D532D9BD2F}" type="presParOf" srcId="{1CDC6AF5-4C21-4747-8959-E7E02B44D78B}" destId="{AC86175E-4ABC-473D-ACA1-45379FC01968}" srcOrd="9" destOrd="0" presId="urn:microsoft.com/office/officeart/2005/8/layout/bProcess4"/>
    <dgm:cxn modelId="{273E6682-EDC0-4211-A9A8-4EC3A7C774AA}" type="presParOf" srcId="{1CDC6AF5-4C21-4747-8959-E7E02B44D78B}" destId="{FCE8B1EE-5682-4E4E-A5E0-17988EB7E8A6}" srcOrd="10" destOrd="0" presId="urn:microsoft.com/office/officeart/2005/8/layout/bProcess4"/>
    <dgm:cxn modelId="{841D109F-8B68-4D33-8814-EA8BE0BB743C}" type="presParOf" srcId="{FCE8B1EE-5682-4E4E-A5E0-17988EB7E8A6}" destId="{D5051931-6BBB-4F00-AECC-503AC795E3DF}" srcOrd="0" destOrd="0" presId="urn:microsoft.com/office/officeart/2005/8/layout/bProcess4"/>
    <dgm:cxn modelId="{BAB05F22-9E6B-495F-AB17-1489F8E12579}" type="presParOf" srcId="{FCE8B1EE-5682-4E4E-A5E0-17988EB7E8A6}" destId="{0FBA25FF-2673-4AC9-AAF6-FD85A34F6D10}" srcOrd="1" destOrd="0" presId="urn:microsoft.com/office/officeart/2005/8/layout/bProcess4"/>
    <dgm:cxn modelId="{63DF300B-6E2B-43AE-9CF6-729A62E66B45}" type="presParOf" srcId="{1CDC6AF5-4C21-4747-8959-E7E02B44D78B}" destId="{D6CA9AA2-8D8A-453A-B565-5C29E0978AF1}" srcOrd="11" destOrd="0" presId="urn:microsoft.com/office/officeart/2005/8/layout/bProcess4"/>
    <dgm:cxn modelId="{18D97D57-7FE0-4520-A6AE-388A7D561FB7}" type="presParOf" srcId="{1CDC6AF5-4C21-4747-8959-E7E02B44D78B}" destId="{9C316A4A-CC42-4465-9F5D-DABFF5D4E976}" srcOrd="12" destOrd="0" presId="urn:microsoft.com/office/officeart/2005/8/layout/bProcess4"/>
    <dgm:cxn modelId="{A1A1567A-5563-4375-A20B-742A696881F3}" type="presParOf" srcId="{9C316A4A-CC42-4465-9F5D-DABFF5D4E976}" destId="{A3997A47-8E65-4993-B660-82B73056FAD9}" srcOrd="0" destOrd="0" presId="urn:microsoft.com/office/officeart/2005/8/layout/bProcess4"/>
    <dgm:cxn modelId="{9CE82FF6-3A96-40CD-8A66-5C00CAB5B2B5}" type="presParOf" srcId="{9C316A4A-CC42-4465-9F5D-DABFF5D4E976}" destId="{B5835989-CB82-4EA5-BB4A-8E30CE04EC07}" srcOrd="1" destOrd="0" presId="urn:microsoft.com/office/officeart/2005/8/layout/bProcess4"/>
    <dgm:cxn modelId="{B33BE9E2-5CDA-4683-BAE0-EEAD7B85E92E}" type="presParOf" srcId="{1CDC6AF5-4C21-4747-8959-E7E02B44D78B}" destId="{4EDF7811-C336-4B87-94D0-18E6867C9936}" srcOrd="13" destOrd="0" presId="urn:microsoft.com/office/officeart/2005/8/layout/bProcess4"/>
    <dgm:cxn modelId="{8DC304BE-714D-4C03-B8A3-88FDF60F0DBE}" type="presParOf" srcId="{1CDC6AF5-4C21-4747-8959-E7E02B44D78B}" destId="{A3B193E7-BC1C-4F4D-9938-48D7FED4024F}" srcOrd="14" destOrd="0" presId="urn:microsoft.com/office/officeart/2005/8/layout/bProcess4"/>
    <dgm:cxn modelId="{A7A23C43-D0AE-427D-AB19-4CC03411BC66}" type="presParOf" srcId="{A3B193E7-BC1C-4F4D-9938-48D7FED4024F}" destId="{1440B29F-962F-4BAC-AB36-E5490411233E}" srcOrd="0" destOrd="0" presId="urn:microsoft.com/office/officeart/2005/8/layout/bProcess4"/>
    <dgm:cxn modelId="{9D36EA9C-5985-40C0-ADD2-B0E36FF8F2D3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43341" y="1180070"/>
          <a:ext cx="1519856" cy="1835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758" y="206358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Identify critical assets (&amp; asset owner)</a:t>
          </a:r>
          <a:endParaRPr lang="en-US" sz="2000" kern="1200" dirty="0"/>
        </a:p>
      </dsp:txBody>
      <dsp:txXfrm>
        <a:off x="39600" y="242200"/>
        <a:ext cx="1967892" cy="1152061"/>
      </dsp:txXfrm>
    </dsp:sp>
    <dsp:sp modelId="{0E19B4E4-31B7-4EFB-A9C0-F036B6154760}">
      <dsp:nvSpPr>
        <dsp:cNvPr id="0" name=""/>
        <dsp:cNvSpPr/>
      </dsp:nvSpPr>
      <dsp:spPr>
        <a:xfrm rot="5400000">
          <a:off x="-343341" y="2709752"/>
          <a:ext cx="1519856" cy="183561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758" y="1736041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Research on applicable security controls</a:t>
          </a:r>
          <a:endParaRPr lang="en-US" sz="2000" kern="1200" dirty="0"/>
        </a:p>
      </dsp:txBody>
      <dsp:txXfrm>
        <a:off x="39600" y="1771883"/>
        <a:ext cx="1967892" cy="1152061"/>
      </dsp:txXfrm>
    </dsp:sp>
    <dsp:sp modelId="{6AD4AFCD-B125-4656-8794-990E72E67CD7}">
      <dsp:nvSpPr>
        <dsp:cNvPr id="0" name=""/>
        <dsp:cNvSpPr/>
      </dsp:nvSpPr>
      <dsp:spPr>
        <a:xfrm>
          <a:off x="421499" y="3474594"/>
          <a:ext cx="2702810" cy="183561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758" y="3265723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 Checklist of applicable controls</a:t>
          </a:r>
          <a:endParaRPr lang="en-US" sz="2000" kern="1200" dirty="0"/>
        </a:p>
      </dsp:txBody>
      <dsp:txXfrm>
        <a:off x="39600" y="3301565"/>
        <a:ext cx="1967892" cy="1152061"/>
      </dsp:txXfrm>
    </dsp:sp>
    <dsp:sp modelId="{6574CC55-41F0-412D-A185-B6831CCD08F0}">
      <dsp:nvSpPr>
        <dsp:cNvPr id="0" name=""/>
        <dsp:cNvSpPr/>
      </dsp:nvSpPr>
      <dsp:spPr>
        <a:xfrm rot="16200000">
          <a:off x="2369295" y="2709752"/>
          <a:ext cx="1519856" cy="183561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716394" y="3265723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4. Document controls into SOP</a:t>
          </a:r>
          <a:endParaRPr lang="en-US" sz="2000" kern="1200" dirty="0"/>
        </a:p>
      </dsp:txBody>
      <dsp:txXfrm>
        <a:off x="2752236" y="3301565"/>
        <a:ext cx="1967892" cy="1152061"/>
      </dsp:txXfrm>
    </dsp:sp>
    <dsp:sp modelId="{AC86175E-4ABC-473D-ACA1-45379FC01968}">
      <dsp:nvSpPr>
        <dsp:cNvPr id="0" name=""/>
        <dsp:cNvSpPr/>
      </dsp:nvSpPr>
      <dsp:spPr>
        <a:xfrm rot="16200000">
          <a:off x="2369295" y="1180070"/>
          <a:ext cx="1519856" cy="183561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716394" y="1736041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 Implement controls on test setup</a:t>
          </a:r>
          <a:endParaRPr lang="en-US" sz="2000" kern="1200" dirty="0"/>
        </a:p>
      </dsp:txBody>
      <dsp:txXfrm>
        <a:off x="2752236" y="1771883"/>
        <a:ext cx="1967892" cy="1152061"/>
      </dsp:txXfrm>
    </dsp:sp>
    <dsp:sp modelId="{D6CA9AA2-8D8A-453A-B565-5C29E0978AF1}">
      <dsp:nvSpPr>
        <dsp:cNvPr id="0" name=""/>
        <dsp:cNvSpPr/>
      </dsp:nvSpPr>
      <dsp:spPr>
        <a:xfrm>
          <a:off x="3134136" y="415229"/>
          <a:ext cx="2702810" cy="183561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716394" y="206358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6. Validation of control implementation</a:t>
          </a:r>
          <a:endParaRPr lang="en-US" sz="2000" kern="1200" dirty="0"/>
        </a:p>
      </dsp:txBody>
      <dsp:txXfrm>
        <a:off x="2752236" y="242200"/>
        <a:ext cx="1967892" cy="1152061"/>
      </dsp:txXfrm>
    </dsp:sp>
    <dsp:sp modelId="{4EDF7811-C336-4B87-94D0-18E6867C9936}">
      <dsp:nvSpPr>
        <dsp:cNvPr id="0" name=""/>
        <dsp:cNvSpPr/>
      </dsp:nvSpPr>
      <dsp:spPr>
        <a:xfrm rot="5400000">
          <a:off x="5081931" y="1180070"/>
          <a:ext cx="1519856" cy="18356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429031" y="206358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7. Change management process for PROD</a:t>
          </a:r>
          <a:endParaRPr lang="en-US" sz="2000" kern="1200" dirty="0"/>
        </a:p>
      </dsp:txBody>
      <dsp:txXfrm>
        <a:off x="5464873" y="242200"/>
        <a:ext cx="1967892" cy="1152061"/>
      </dsp:txXfrm>
    </dsp:sp>
    <dsp:sp modelId="{C4F1491C-D21B-41B7-9AAE-702B6212BB0B}">
      <dsp:nvSpPr>
        <dsp:cNvPr id="0" name=""/>
        <dsp:cNvSpPr/>
      </dsp:nvSpPr>
      <dsp:spPr>
        <a:xfrm>
          <a:off x="5429031" y="1736041"/>
          <a:ext cx="2039576" cy="122374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8. Implement on PROD &amp; monitor</a:t>
          </a:r>
          <a:endParaRPr lang="en-US" sz="2000" kern="1200" dirty="0"/>
        </a:p>
      </dsp:txBody>
      <dsp:txXfrm>
        <a:off x="5464873" y="1771883"/>
        <a:ext cx="1967892" cy="115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75634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IT assets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(network, systems, application, databases, mobile, physical security) come with default settings which are not suitable for security</a:t>
            </a:r>
          </a:p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Security hardening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is the process of configuring IT assets to maximize security of the IT asset and minimize security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Hardening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Security in the “trenches:”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at the most fundamental operational layer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where it matters most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Usually (but not always) involves junior staff who need extra guidance, training, and scrutiny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Hardening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5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Hardening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01148420"/>
              </p:ext>
            </p:extLst>
          </p:nvPr>
        </p:nvGraphicFramePr>
        <p:xfrm>
          <a:off x="857248" y="1246185"/>
          <a:ext cx="7472366" cy="4695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1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Why is security hardening at the first step in the security transformation model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Most basic security settings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If not adequately addressed here, rest of the security measures hardly matter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Hardening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4705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Short example of Cisco router security hardening: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Remote access through SSH and not through telnet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Turn of all unused services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Session timeout and password retry lockout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Hardening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8214" y="5677356"/>
            <a:ext cx="3857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http://www.cisco.com/c/en/us/support/docs/ip/access-lists/13608-21.html</a:t>
            </a:r>
          </a:p>
        </p:txBody>
      </p:sp>
    </p:spTree>
    <p:extLst>
      <p:ext uri="{BB962C8B-B14F-4D97-AF65-F5344CB8AC3E}">
        <p14:creationId xmlns:p14="http://schemas.microsoft.com/office/powerpoint/2010/main" val="3091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238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What Is Information Security Hardening ?</vt:lpstr>
      <vt:lpstr>What Is Information Security Hardening ?</vt:lpstr>
      <vt:lpstr>What Is Information Security Hardening ?</vt:lpstr>
      <vt:lpstr>What Is Information Security Hardening ?</vt:lpstr>
      <vt:lpstr>What Is Information Security Hardening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176</cp:revision>
  <dcterms:modified xsi:type="dcterms:W3CDTF">2017-05-29T04:49:52Z</dcterms:modified>
</cp:coreProperties>
</file>