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9" r:id="rId2"/>
    <p:sldId id="322" r:id="rId3"/>
    <p:sldId id="324" r:id="rId4"/>
    <p:sldId id="321" r:id="rId5"/>
    <p:sldId id="325" r:id="rId6"/>
    <p:sldId id="32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648"/>
        <p:guide pos="2976"/>
        <p:guide pos="288"/>
        <p:guide orient="horz"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9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29-May-17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29-May-17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Information security governance in simpler terms just means effective management of the security program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Responsibility for governance is associated with the Board and senior management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Governance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75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IT Governance Institute Definition: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"Security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governance is the set of responsibilities and practices exercised by the board and executive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management,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with the goal of providing strategic direction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,…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Governance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984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IT Governance Institute Definition (contd.):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“…ensuring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that objectives are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achieved, ascertaining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that risks are managed appropriately and verifying that the enterprise's resources are used responsibly."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Governance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39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ISO27001:2013 – ISMS (Information Security Management System)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is the world’s leading and most widely adopted security governance standard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Governance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2050" name="Picture 2" descr="Image result for iso27001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1" y="4138099"/>
            <a:ext cx="1918214" cy="191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9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161362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ISO27001</a:t>
            </a:r>
            <a:r>
              <a:rPr lang="en-US" sz="2600" dirty="0" smtClean="0">
                <a:latin typeface="Candara" panose="020E0502030303020204" pitchFamily="34" charset="0"/>
              </a:rPr>
              <a:t> "provides </a:t>
            </a:r>
            <a:r>
              <a:rPr lang="en-US" sz="2600" dirty="0">
                <a:latin typeface="Candara" panose="020E0502030303020204" pitchFamily="34" charset="0"/>
              </a:rPr>
              <a:t>a model for establishing, implementing, operating, monitoring, reviewing, maintaining and improving an information security management system</a:t>
            </a:r>
            <a:r>
              <a:rPr lang="en-US" sz="2600" dirty="0" smtClean="0">
                <a:latin typeface="Candara" panose="020E0502030303020204" pitchFamily="34" charset="0"/>
              </a:rPr>
              <a:t>.”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Governance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70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161362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smtClean="0">
                <a:latin typeface="Candara" panose="020E0502030303020204" pitchFamily="34" charset="0"/>
                <a:cs typeface="Arial"/>
              </a:rPr>
              <a:t>Ten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short clauses and a long Annex with 114 controls in 14 groups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27000+ certifications globally in 2015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Governance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74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198</Words>
  <Application>Microsoft Office PowerPoint</Application>
  <PresentationFormat>On-screen Show (4:3)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Candara</vt:lpstr>
      <vt:lpstr>Office Theme</vt:lpstr>
      <vt:lpstr>What Is Information Security Governance ?</vt:lpstr>
      <vt:lpstr>What Is Information Security Governance ?</vt:lpstr>
      <vt:lpstr>What Is Information Security Governance ?</vt:lpstr>
      <vt:lpstr>What Is Information Security Governance ?</vt:lpstr>
      <vt:lpstr>What Is Information Security Governance ?</vt:lpstr>
      <vt:lpstr>What Is Information Security Governance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186</cp:revision>
  <dcterms:modified xsi:type="dcterms:W3CDTF">2017-05-29T07:43:12Z</dcterms:modified>
</cp:coreProperties>
</file>