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83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2976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4" userDrawn="1">
          <p15:clr>
            <a:srgbClr val="A4A3A4"/>
          </p15:clr>
        </p15:guide>
        <p15:guide id="5" orient="horz" pos="80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ZZAT GUL" initials="I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875"/>
    <a:srgbClr val="7C3B06"/>
    <a:srgbClr val="C5C5C5"/>
    <a:srgbClr val="684F1E"/>
    <a:srgbClr val="084819"/>
    <a:srgbClr val="5B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3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342"/>
      </p:cViewPr>
      <p:guideLst>
        <p:guide orient="horz" pos="816"/>
        <p:guide pos="2976"/>
        <p:guide pos="288"/>
        <p:guide orient="horz" pos="144"/>
        <p:guide orient="horz" pos="8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A436F-FB36-4C7F-B98B-22DB3DE641EA}" type="doc">
      <dgm:prSet loTypeId="urn:microsoft.com/office/officeart/2005/8/layout/b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19DCA15-DC16-4E5E-B936-93087CE0070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1. Identify critical assets (&amp; asset owner)</a:t>
          </a:r>
          <a:endParaRPr lang="en-US" dirty="0">
            <a:solidFill>
              <a:schemeClr val="tx1"/>
            </a:solidFill>
          </a:endParaRPr>
        </a:p>
      </dgm:t>
    </dgm:pt>
    <dgm:pt modelId="{6A454ADF-1220-4E5D-804D-D297B87B2313}" type="parTrans" cxnId="{23962AA7-A116-43B2-B111-06B8786F59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5B7BA6C-F25C-49BA-82D1-AADA3639E55F}" type="sibTrans" cxnId="{23962AA7-A116-43B2-B111-06B8786F59A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F5C58CB-BD68-4B17-89D7-95FB7EFE9AD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2. Research on applicable security controls</a:t>
          </a:r>
          <a:endParaRPr lang="en-US" dirty="0">
            <a:solidFill>
              <a:schemeClr val="tx1"/>
            </a:solidFill>
          </a:endParaRPr>
        </a:p>
      </dgm:t>
    </dgm:pt>
    <dgm:pt modelId="{38EE09C8-40A2-4867-8A12-848F07B7D4CA}" type="parTrans" cxnId="{2CC58C35-B365-46F3-9C1C-8F1970AE851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FAD9F90-F248-493B-9409-9FAC10CA1979}" type="sibTrans" cxnId="{2CC58C35-B365-46F3-9C1C-8F1970AE851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FE89CF6-BF84-4977-9D3B-9D1AB3BA7CD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3. Checklist of applicable controls</a:t>
          </a:r>
          <a:endParaRPr lang="en-US" dirty="0">
            <a:solidFill>
              <a:schemeClr val="tx1"/>
            </a:solidFill>
          </a:endParaRPr>
        </a:p>
      </dgm:t>
    </dgm:pt>
    <dgm:pt modelId="{4CBFF257-FBF6-4AA0-B778-690D3A315264}" type="parTrans" cxnId="{09311D1D-64CA-4DD6-BBE8-54AD5A29395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ADE569B-CA20-4662-B243-14D1B901D495}" type="sibTrans" cxnId="{09311D1D-64CA-4DD6-BBE8-54AD5A29395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A20196-4C91-4AA3-A382-4764E7981DA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5. Implement controls on test setup</a:t>
          </a:r>
          <a:endParaRPr lang="en-US" dirty="0">
            <a:solidFill>
              <a:schemeClr val="tx1"/>
            </a:solidFill>
          </a:endParaRPr>
        </a:p>
      </dgm:t>
    </dgm:pt>
    <dgm:pt modelId="{DA134736-713D-40A2-8F3B-5B439ADB6012}" type="parTrans" cxnId="{E44E15D5-9422-4F96-A087-66FD88A821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8D0DFE8-A860-4EBF-8AA0-47F975EF2108}" type="sibTrans" cxnId="{E44E15D5-9422-4F96-A087-66FD88A821F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CC03147-67E9-4BDA-9D95-9F9E40B746FD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4. Document controls into SOP</a:t>
          </a:r>
          <a:endParaRPr lang="en-US" dirty="0">
            <a:solidFill>
              <a:schemeClr val="tx1"/>
            </a:solidFill>
          </a:endParaRPr>
        </a:p>
      </dgm:t>
    </dgm:pt>
    <dgm:pt modelId="{94A3DA18-D560-4807-BA6C-463043899E3E}" type="parTrans" cxnId="{93F96EE6-17D8-4990-9D37-0488D8DF206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98774BB-0ACF-4F4C-A11E-2F8AF9138BA5}" type="sibTrans" cxnId="{93F96EE6-17D8-4990-9D37-0488D8DF206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2B25205-F345-4A1A-BC10-30FF29FA21B1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6. Validation of control implementation</a:t>
          </a:r>
          <a:endParaRPr lang="en-US" dirty="0">
            <a:solidFill>
              <a:schemeClr val="tx1"/>
            </a:solidFill>
          </a:endParaRPr>
        </a:p>
      </dgm:t>
    </dgm:pt>
    <dgm:pt modelId="{29BC1E66-2860-44DA-8D19-449599FF5032}" type="parTrans" cxnId="{58EC0802-5589-4A03-8B5D-A9E9973C952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2141D20-A334-45B4-A64B-E487716DF598}" type="sibTrans" cxnId="{58EC0802-5589-4A03-8B5D-A9E9973C952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AE6B547-57FD-491B-9360-50EE78CC2847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7. Change management process for PROD</a:t>
          </a:r>
          <a:endParaRPr lang="en-US" dirty="0">
            <a:solidFill>
              <a:schemeClr val="tx1"/>
            </a:solidFill>
          </a:endParaRPr>
        </a:p>
      </dgm:t>
    </dgm:pt>
    <dgm:pt modelId="{4A10B30E-3F0F-4218-B75C-734B272DA1BB}" type="parTrans" cxnId="{248B4773-C5F9-4952-8D33-BF5AB456663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C8764E6-33F0-4A8E-A24C-88E903EDCB81}" type="sibTrans" cxnId="{248B4773-C5F9-4952-8D33-BF5AB456663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0E9E664-46B5-4384-8F58-BD398F291D23}">
      <dgm:prSet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8. Implement on PROD &amp; monitor</a:t>
          </a:r>
          <a:endParaRPr lang="en-US" dirty="0">
            <a:solidFill>
              <a:schemeClr val="tx1"/>
            </a:solidFill>
          </a:endParaRPr>
        </a:p>
      </dgm:t>
    </dgm:pt>
    <dgm:pt modelId="{1C4C2475-A720-435A-B903-A60BB50E9C25}" type="parTrans" cxnId="{FE8A5931-0557-4678-9FBE-5CB96DB4AA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7CA80E7-FB42-424B-9442-A56F3A19C4BD}" type="sibTrans" cxnId="{FE8A5931-0557-4678-9FBE-5CB96DB4AAC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CDC6AF5-4C21-4747-8959-E7E02B44D78B}" type="pres">
      <dgm:prSet presAssocID="{B97A436F-FB36-4C7F-B98B-22DB3DE641EA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0254E4C-1B48-493F-81F4-602C19A061FF}" type="pres">
      <dgm:prSet presAssocID="{A19DCA15-DC16-4E5E-B936-93087CE00702}" presName="compNode" presStyleCnt="0"/>
      <dgm:spPr/>
    </dgm:pt>
    <dgm:pt modelId="{72E2144F-A925-4058-BFB1-A11D357A99E7}" type="pres">
      <dgm:prSet presAssocID="{A19DCA15-DC16-4E5E-B936-93087CE00702}" presName="dummyConnPt" presStyleCnt="0"/>
      <dgm:spPr/>
    </dgm:pt>
    <dgm:pt modelId="{A8586C99-5D22-4F5E-9EBA-88BA497D90E4}" type="pres">
      <dgm:prSet presAssocID="{A19DCA15-DC16-4E5E-B936-93087CE00702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5C2491-1E1C-4099-9C41-401E725710A4}" type="pres">
      <dgm:prSet presAssocID="{05B7BA6C-F25C-49BA-82D1-AADA3639E55F}" presName="sibTrans" presStyleLbl="bgSibTrans2D1" presStyleIdx="0" presStyleCnt="7"/>
      <dgm:spPr/>
      <dgm:t>
        <a:bodyPr/>
        <a:lstStyle/>
        <a:p>
          <a:endParaRPr lang="en-US"/>
        </a:p>
      </dgm:t>
    </dgm:pt>
    <dgm:pt modelId="{E6D6959A-A22E-4B70-B5AE-AB2A85ED62DD}" type="pres">
      <dgm:prSet presAssocID="{2F5C58CB-BD68-4B17-89D7-95FB7EFE9AD2}" presName="compNode" presStyleCnt="0"/>
      <dgm:spPr/>
    </dgm:pt>
    <dgm:pt modelId="{9A9235F0-9002-4FC2-99A7-F2661E4381E8}" type="pres">
      <dgm:prSet presAssocID="{2F5C58CB-BD68-4B17-89D7-95FB7EFE9AD2}" presName="dummyConnPt" presStyleCnt="0"/>
      <dgm:spPr/>
    </dgm:pt>
    <dgm:pt modelId="{1D92979B-D7F5-4133-BF4A-0D0008091C8F}" type="pres">
      <dgm:prSet presAssocID="{2F5C58CB-BD68-4B17-89D7-95FB7EFE9AD2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19B4E4-31B7-4EFB-A9C0-F036B6154760}" type="pres">
      <dgm:prSet presAssocID="{4FAD9F90-F248-493B-9409-9FAC10CA1979}" presName="sibTrans" presStyleLbl="bgSibTrans2D1" presStyleIdx="1" presStyleCnt="7"/>
      <dgm:spPr/>
      <dgm:t>
        <a:bodyPr/>
        <a:lstStyle/>
        <a:p>
          <a:endParaRPr lang="en-US"/>
        </a:p>
      </dgm:t>
    </dgm:pt>
    <dgm:pt modelId="{EC0AAB1A-2D69-4FF6-964E-02E09563E9F4}" type="pres">
      <dgm:prSet presAssocID="{5FE89CF6-BF84-4977-9D3B-9D1AB3BA7CD0}" presName="compNode" presStyleCnt="0"/>
      <dgm:spPr/>
    </dgm:pt>
    <dgm:pt modelId="{49D1EDB5-6CC6-49D2-98AE-A3615CFE1776}" type="pres">
      <dgm:prSet presAssocID="{5FE89CF6-BF84-4977-9D3B-9D1AB3BA7CD0}" presName="dummyConnPt" presStyleCnt="0"/>
      <dgm:spPr/>
    </dgm:pt>
    <dgm:pt modelId="{5DC178FA-4065-4BDA-8A99-D7768621CD75}" type="pres">
      <dgm:prSet presAssocID="{5FE89CF6-BF84-4977-9D3B-9D1AB3BA7CD0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D4AFCD-B125-4656-8794-990E72E67CD7}" type="pres">
      <dgm:prSet presAssocID="{8ADE569B-CA20-4662-B243-14D1B901D495}" presName="sibTrans" presStyleLbl="bgSibTrans2D1" presStyleIdx="2" presStyleCnt="7"/>
      <dgm:spPr/>
      <dgm:t>
        <a:bodyPr/>
        <a:lstStyle/>
        <a:p>
          <a:endParaRPr lang="en-US"/>
        </a:p>
      </dgm:t>
    </dgm:pt>
    <dgm:pt modelId="{28533247-53D9-48D3-BEF3-DDC25DA3CD7C}" type="pres">
      <dgm:prSet presAssocID="{ECC03147-67E9-4BDA-9D95-9F9E40B746FD}" presName="compNode" presStyleCnt="0"/>
      <dgm:spPr/>
    </dgm:pt>
    <dgm:pt modelId="{1CF0A104-86AA-424A-A561-EC39D1FF3A37}" type="pres">
      <dgm:prSet presAssocID="{ECC03147-67E9-4BDA-9D95-9F9E40B746FD}" presName="dummyConnPt" presStyleCnt="0"/>
      <dgm:spPr/>
    </dgm:pt>
    <dgm:pt modelId="{CA3B1784-7978-4D06-9D87-2755969A8A5F}" type="pres">
      <dgm:prSet presAssocID="{ECC03147-67E9-4BDA-9D95-9F9E40B746FD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4CC55-41F0-412D-A185-B6831CCD08F0}" type="pres">
      <dgm:prSet presAssocID="{298774BB-0ACF-4F4C-A11E-2F8AF9138BA5}" presName="sibTrans" presStyleLbl="bgSibTrans2D1" presStyleIdx="3" presStyleCnt="7"/>
      <dgm:spPr/>
      <dgm:t>
        <a:bodyPr/>
        <a:lstStyle/>
        <a:p>
          <a:endParaRPr lang="en-US"/>
        </a:p>
      </dgm:t>
    </dgm:pt>
    <dgm:pt modelId="{63F914D6-B2F1-4140-BB7B-2FD84F5B94E1}" type="pres">
      <dgm:prSet presAssocID="{37A20196-4C91-4AA3-A382-4764E7981DAC}" presName="compNode" presStyleCnt="0"/>
      <dgm:spPr/>
    </dgm:pt>
    <dgm:pt modelId="{E9DABDE4-7720-4625-9ECE-FB16B9102BD4}" type="pres">
      <dgm:prSet presAssocID="{37A20196-4C91-4AA3-A382-4764E7981DAC}" presName="dummyConnPt" presStyleCnt="0"/>
      <dgm:spPr/>
    </dgm:pt>
    <dgm:pt modelId="{F472CADD-BF7C-4804-98D8-CA3CC2ECCC8D}" type="pres">
      <dgm:prSet presAssocID="{37A20196-4C91-4AA3-A382-4764E7981DAC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86175E-4ABC-473D-ACA1-45379FC01968}" type="pres">
      <dgm:prSet presAssocID="{48D0DFE8-A860-4EBF-8AA0-47F975EF2108}" presName="sibTrans" presStyleLbl="bgSibTrans2D1" presStyleIdx="4" presStyleCnt="7"/>
      <dgm:spPr/>
      <dgm:t>
        <a:bodyPr/>
        <a:lstStyle/>
        <a:p>
          <a:endParaRPr lang="en-US"/>
        </a:p>
      </dgm:t>
    </dgm:pt>
    <dgm:pt modelId="{FCE8B1EE-5682-4E4E-A5E0-17988EB7E8A6}" type="pres">
      <dgm:prSet presAssocID="{92B25205-F345-4A1A-BC10-30FF29FA21B1}" presName="compNode" presStyleCnt="0"/>
      <dgm:spPr/>
    </dgm:pt>
    <dgm:pt modelId="{D5051931-6BBB-4F00-AECC-503AC795E3DF}" type="pres">
      <dgm:prSet presAssocID="{92B25205-F345-4A1A-BC10-30FF29FA21B1}" presName="dummyConnPt" presStyleCnt="0"/>
      <dgm:spPr/>
    </dgm:pt>
    <dgm:pt modelId="{0FBA25FF-2673-4AC9-AAF6-FD85A34F6D10}" type="pres">
      <dgm:prSet presAssocID="{92B25205-F345-4A1A-BC10-30FF29FA21B1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CA9AA2-8D8A-453A-B565-5C29E0978AF1}" type="pres">
      <dgm:prSet presAssocID="{12141D20-A334-45B4-A64B-E487716DF598}" presName="sibTrans" presStyleLbl="bgSibTrans2D1" presStyleIdx="5" presStyleCnt="7"/>
      <dgm:spPr/>
      <dgm:t>
        <a:bodyPr/>
        <a:lstStyle/>
        <a:p>
          <a:endParaRPr lang="en-US"/>
        </a:p>
      </dgm:t>
    </dgm:pt>
    <dgm:pt modelId="{9C316A4A-CC42-4465-9F5D-DABFF5D4E976}" type="pres">
      <dgm:prSet presAssocID="{3AE6B547-57FD-491B-9360-50EE78CC2847}" presName="compNode" presStyleCnt="0"/>
      <dgm:spPr/>
    </dgm:pt>
    <dgm:pt modelId="{A3997A47-8E65-4993-B660-82B73056FAD9}" type="pres">
      <dgm:prSet presAssocID="{3AE6B547-57FD-491B-9360-50EE78CC2847}" presName="dummyConnPt" presStyleCnt="0"/>
      <dgm:spPr/>
    </dgm:pt>
    <dgm:pt modelId="{B5835989-CB82-4EA5-BB4A-8E30CE04EC07}" type="pres">
      <dgm:prSet presAssocID="{3AE6B547-57FD-491B-9360-50EE78CC2847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F7811-C336-4B87-94D0-18E6867C9936}" type="pres">
      <dgm:prSet presAssocID="{9C8764E6-33F0-4A8E-A24C-88E903EDCB81}" presName="sibTrans" presStyleLbl="bgSibTrans2D1" presStyleIdx="6" presStyleCnt="7"/>
      <dgm:spPr/>
      <dgm:t>
        <a:bodyPr/>
        <a:lstStyle/>
        <a:p>
          <a:endParaRPr lang="en-US"/>
        </a:p>
      </dgm:t>
    </dgm:pt>
    <dgm:pt modelId="{A3B193E7-BC1C-4F4D-9938-48D7FED4024F}" type="pres">
      <dgm:prSet presAssocID="{10E9E664-46B5-4384-8F58-BD398F291D23}" presName="compNode" presStyleCnt="0"/>
      <dgm:spPr/>
    </dgm:pt>
    <dgm:pt modelId="{1440B29F-962F-4BAC-AB36-E5490411233E}" type="pres">
      <dgm:prSet presAssocID="{10E9E664-46B5-4384-8F58-BD398F291D23}" presName="dummyConnPt" presStyleCnt="0"/>
      <dgm:spPr/>
    </dgm:pt>
    <dgm:pt modelId="{C4F1491C-D21B-41B7-9AAE-702B6212BB0B}" type="pres">
      <dgm:prSet presAssocID="{10E9E664-46B5-4384-8F58-BD398F291D23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596B99-86F5-4CBF-9DE6-D53705E757EA}" type="presOf" srcId="{9C8764E6-33F0-4A8E-A24C-88E903EDCB81}" destId="{4EDF7811-C336-4B87-94D0-18E6867C9936}" srcOrd="0" destOrd="0" presId="urn:microsoft.com/office/officeart/2005/8/layout/bProcess4"/>
    <dgm:cxn modelId="{E44E15D5-9422-4F96-A087-66FD88A821FE}" srcId="{B97A436F-FB36-4C7F-B98B-22DB3DE641EA}" destId="{37A20196-4C91-4AA3-A382-4764E7981DAC}" srcOrd="4" destOrd="0" parTransId="{DA134736-713D-40A2-8F3B-5B439ADB6012}" sibTransId="{48D0DFE8-A860-4EBF-8AA0-47F975EF2108}"/>
    <dgm:cxn modelId="{2A012CEA-2782-4E47-B828-8CB8DC4F879B}" type="presOf" srcId="{4FAD9F90-F248-493B-9409-9FAC10CA1979}" destId="{0E19B4E4-31B7-4EFB-A9C0-F036B6154760}" srcOrd="0" destOrd="0" presId="urn:microsoft.com/office/officeart/2005/8/layout/bProcess4"/>
    <dgm:cxn modelId="{09311D1D-64CA-4DD6-BBE8-54AD5A29395A}" srcId="{B97A436F-FB36-4C7F-B98B-22DB3DE641EA}" destId="{5FE89CF6-BF84-4977-9D3B-9D1AB3BA7CD0}" srcOrd="2" destOrd="0" parTransId="{4CBFF257-FBF6-4AA0-B778-690D3A315264}" sibTransId="{8ADE569B-CA20-4662-B243-14D1B901D495}"/>
    <dgm:cxn modelId="{93F96EE6-17D8-4990-9D37-0488D8DF206B}" srcId="{B97A436F-FB36-4C7F-B98B-22DB3DE641EA}" destId="{ECC03147-67E9-4BDA-9D95-9F9E40B746FD}" srcOrd="3" destOrd="0" parTransId="{94A3DA18-D560-4807-BA6C-463043899E3E}" sibTransId="{298774BB-0ACF-4F4C-A11E-2F8AF9138BA5}"/>
    <dgm:cxn modelId="{545C1DF1-4404-4C4D-B0CC-59CF44451E3F}" type="presOf" srcId="{10E9E664-46B5-4384-8F58-BD398F291D23}" destId="{C4F1491C-D21B-41B7-9AAE-702B6212BB0B}" srcOrd="0" destOrd="0" presId="urn:microsoft.com/office/officeart/2005/8/layout/bProcess4"/>
    <dgm:cxn modelId="{08DB7BE4-DC84-4BA8-BD1A-A27E75FA00E6}" type="presOf" srcId="{05B7BA6C-F25C-49BA-82D1-AADA3639E55F}" destId="{2D5C2491-1E1C-4099-9C41-401E725710A4}" srcOrd="0" destOrd="0" presId="urn:microsoft.com/office/officeart/2005/8/layout/bProcess4"/>
    <dgm:cxn modelId="{C89052A9-4950-4580-8F2A-95631802B28F}" type="presOf" srcId="{A19DCA15-DC16-4E5E-B936-93087CE00702}" destId="{A8586C99-5D22-4F5E-9EBA-88BA497D90E4}" srcOrd="0" destOrd="0" presId="urn:microsoft.com/office/officeart/2005/8/layout/bProcess4"/>
    <dgm:cxn modelId="{BFFF9F1F-2033-4DF3-8DA0-C6B33EB4F63F}" type="presOf" srcId="{48D0DFE8-A860-4EBF-8AA0-47F975EF2108}" destId="{AC86175E-4ABC-473D-ACA1-45379FC01968}" srcOrd="0" destOrd="0" presId="urn:microsoft.com/office/officeart/2005/8/layout/bProcess4"/>
    <dgm:cxn modelId="{B6D751C6-8C4E-437F-8429-4EA65CEC0857}" type="presOf" srcId="{37A20196-4C91-4AA3-A382-4764E7981DAC}" destId="{F472CADD-BF7C-4804-98D8-CA3CC2ECCC8D}" srcOrd="0" destOrd="0" presId="urn:microsoft.com/office/officeart/2005/8/layout/bProcess4"/>
    <dgm:cxn modelId="{CDCEE76F-FE13-4016-9FCB-320D0A6F9B40}" type="presOf" srcId="{12141D20-A334-45B4-A64B-E487716DF598}" destId="{D6CA9AA2-8D8A-453A-B565-5C29E0978AF1}" srcOrd="0" destOrd="0" presId="urn:microsoft.com/office/officeart/2005/8/layout/bProcess4"/>
    <dgm:cxn modelId="{CA979D57-38A3-4494-84B8-6B5D9F1E7C44}" type="presOf" srcId="{2F5C58CB-BD68-4B17-89D7-95FB7EFE9AD2}" destId="{1D92979B-D7F5-4133-BF4A-0D0008091C8F}" srcOrd="0" destOrd="0" presId="urn:microsoft.com/office/officeart/2005/8/layout/bProcess4"/>
    <dgm:cxn modelId="{23962AA7-A116-43B2-B111-06B8786F59A5}" srcId="{B97A436F-FB36-4C7F-B98B-22DB3DE641EA}" destId="{A19DCA15-DC16-4E5E-B936-93087CE00702}" srcOrd="0" destOrd="0" parTransId="{6A454ADF-1220-4E5D-804D-D297B87B2313}" sibTransId="{05B7BA6C-F25C-49BA-82D1-AADA3639E55F}"/>
    <dgm:cxn modelId="{58EC0802-5589-4A03-8B5D-A9E9973C952D}" srcId="{B97A436F-FB36-4C7F-B98B-22DB3DE641EA}" destId="{92B25205-F345-4A1A-BC10-30FF29FA21B1}" srcOrd="5" destOrd="0" parTransId="{29BC1E66-2860-44DA-8D19-449599FF5032}" sibTransId="{12141D20-A334-45B4-A64B-E487716DF598}"/>
    <dgm:cxn modelId="{32290436-5403-40C3-B2F1-AD088BDB56BC}" type="presOf" srcId="{8ADE569B-CA20-4662-B243-14D1B901D495}" destId="{6AD4AFCD-B125-4656-8794-990E72E67CD7}" srcOrd="0" destOrd="0" presId="urn:microsoft.com/office/officeart/2005/8/layout/bProcess4"/>
    <dgm:cxn modelId="{BA04DB4B-3538-449B-A3D9-FBDC62FD9181}" type="presOf" srcId="{5FE89CF6-BF84-4977-9D3B-9D1AB3BA7CD0}" destId="{5DC178FA-4065-4BDA-8A99-D7768621CD75}" srcOrd="0" destOrd="0" presId="urn:microsoft.com/office/officeart/2005/8/layout/bProcess4"/>
    <dgm:cxn modelId="{2CC58C35-B365-46F3-9C1C-8F1970AE8513}" srcId="{B97A436F-FB36-4C7F-B98B-22DB3DE641EA}" destId="{2F5C58CB-BD68-4B17-89D7-95FB7EFE9AD2}" srcOrd="1" destOrd="0" parTransId="{38EE09C8-40A2-4867-8A12-848F07B7D4CA}" sibTransId="{4FAD9F90-F248-493B-9409-9FAC10CA1979}"/>
    <dgm:cxn modelId="{E0C5C50F-A873-4125-B332-9168DF9E0155}" type="presOf" srcId="{92B25205-F345-4A1A-BC10-30FF29FA21B1}" destId="{0FBA25FF-2673-4AC9-AAF6-FD85A34F6D10}" srcOrd="0" destOrd="0" presId="urn:microsoft.com/office/officeart/2005/8/layout/bProcess4"/>
    <dgm:cxn modelId="{60E6FA5D-DF2A-432F-9CF0-D2891131322A}" type="presOf" srcId="{3AE6B547-57FD-491B-9360-50EE78CC2847}" destId="{B5835989-CB82-4EA5-BB4A-8E30CE04EC07}" srcOrd="0" destOrd="0" presId="urn:microsoft.com/office/officeart/2005/8/layout/bProcess4"/>
    <dgm:cxn modelId="{248B4773-C5F9-4952-8D33-BF5AB4566630}" srcId="{B97A436F-FB36-4C7F-B98B-22DB3DE641EA}" destId="{3AE6B547-57FD-491B-9360-50EE78CC2847}" srcOrd="6" destOrd="0" parTransId="{4A10B30E-3F0F-4218-B75C-734B272DA1BB}" sibTransId="{9C8764E6-33F0-4A8E-A24C-88E903EDCB81}"/>
    <dgm:cxn modelId="{FE8A5931-0557-4678-9FBE-5CB96DB4AAC6}" srcId="{B97A436F-FB36-4C7F-B98B-22DB3DE641EA}" destId="{10E9E664-46B5-4384-8F58-BD398F291D23}" srcOrd="7" destOrd="0" parTransId="{1C4C2475-A720-435A-B903-A60BB50E9C25}" sibTransId="{77CA80E7-FB42-424B-9442-A56F3A19C4BD}"/>
    <dgm:cxn modelId="{57E81AA6-9167-4AD5-B110-35CE30FB5172}" type="presOf" srcId="{B97A436F-FB36-4C7F-B98B-22DB3DE641EA}" destId="{1CDC6AF5-4C21-4747-8959-E7E02B44D78B}" srcOrd="0" destOrd="0" presId="urn:microsoft.com/office/officeart/2005/8/layout/bProcess4"/>
    <dgm:cxn modelId="{83A1AEC5-30EC-418F-9F26-7246A9AE162E}" type="presOf" srcId="{ECC03147-67E9-4BDA-9D95-9F9E40B746FD}" destId="{CA3B1784-7978-4D06-9D87-2755969A8A5F}" srcOrd="0" destOrd="0" presId="urn:microsoft.com/office/officeart/2005/8/layout/bProcess4"/>
    <dgm:cxn modelId="{711525EF-DCDC-472A-A2AB-EB4AAE066C1B}" type="presOf" srcId="{298774BB-0ACF-4F4C-A11E-2F8AF9138BA5}" destId="{6574CC55-41F0-412D-A185-B6831CCD08F0}" srcOrd="0" destOrd="0" presId="urn:microsoft.com/office/officeart/2005/8/layout/bProcess4"/>
    <dgm:cxn modelId="{497AC542-F6B7-4509-B47D-3AC0C0C2E195}" type="presParOf" srcId="{1CDC6AF5-4C21-4747-8959-E7E02B44D78B}" destId="{C0254E4C-1B48-493F-81F4-602C19A061FF}" srcOrd="0" destOrd="0" presId="urn:microsoft.com/office/officeart/2005/8/layout/bProcess4"/>
    <dgm:cxn modelId="{604FFC23-9186-4EA0-9427-2DCC735E075C}" type="presParOf" srcId="{C0254E4C-1B48-493F-81F4-602C19A061FF}" destId="{72E2144F-A925-4058-BFB1-A11D357A99E7}" srcOrd="0" destOrd="0" presId="urn:microsoft.com/office/officeart/2005/8/layout/bProcess4"/>
    <dgm:cxn modelId="{61BA039B-E2DF-4892-B42C-8E2C0F26EFD3}" type="presParOf" srcId="{C0254E4C-1B48-493F-81F4-602C19A061FF}" destId="{A8586C99-5D22-4F5E-9EBA-88BA497D90E4}" srcOrd="1" destOrd="0" presId="urn:microsoft.com/office/officeart/2005/8/layout/bProcess4"/>
    <dgm:cxn modelId="{FD8E9F1A-AEB2-44EF-995D-F51D56E8C31D}" type="presParOf" srcId="{1CDC6AF5-4C21-4747-8959-E7E02B44D78B}" destId="{2D5C2491-1E1C-4099-9C41-401E725710A4}" srcOrd="1" destOrd="0" presId="urn:microsoft.com/office/officeart/2005/8/layout/bProcess4"/>
    <dgm:cxn modelId="{B55EFB20-F6A1-4119-9DE6-C1EDBFB2935F}" type="presParOf" srcId="{1CDC6AF5-4C21-4747-8959-E7E02B44D78B}" destId="{E6D6959A-A22E-4B70-B5AE-AB2A85ED62DD}" srcOrd="2" destOrd="0" presId="urn:microsoft.com/office/officeart/2005/8/layout/bProcess4"/>
    <dgm:cxn modelId="{C43ACFE1-62A7-4EB1-9DE5-777F77A56625}" type="presParOf" srcId="{E6D6959A-A22E-4B70-B5AE-AB2A85ED62DD}" destId="{9A9235F0-9002-4FC2-99A7-F2661E4381E8}" srcOrd="0" destOrd="0" presId="urn:microsoft.com/office/officeart/2005/8/layout/bProcess4"/>
    <dgm:cxn modelId="{775BFF74-10F9-416B-84E0-C1A1F1138328}" type="presParOf" srcId="{E6D6959A-A22E-4B70-B5AE-AB2A85ED62DD}" destId="{1D92979B-D7F5-4133-BF4A-0D0008091C8F}" srcOrd="1" destOrd="0" presId="urn:microsoft.com/office/officeart/2005/8/layout/bProcess4"/>
    <dgm:cxn modelId="{69FBA1EE-2BE9-4AAB-9738-DFE7A5B28D91}" type="presParOf" srcId="{1CDC6AF5-4C21-4747-8959-E7E02B44D78B}" destId="{0E19B4E4-31B7-4EFB-A9C0-F036B6154760}" srcOrd="3" destOrd="0" presId="urn:microsoft.com/office/officeart/2005/8/layout/bProcess4"/>
    <dgm:cxn modelId="{8717FE69-EF1D-4A2B-A9CA-48458BA37658}" type="presParOf" srcId="{1CDC6AF5-4C21-4747-8959-E7E02B44D78B}" destId="{EC0AAB1A-2D69-4FF6-964E-02E09563E9F4}" srcOrd="4" destOrd="0" presId="urn:microsoft.com/office/officeart/2005/8/layout/bProcess4"/>
    <dgm:cxn modelId="{5A1B6910-02C2-4314-BF86-1B3FA269890F}" type="presParOf" srcId="{EC0AAB1A-2D69-4FF6-964E-02E09563E9F4}" destId="{49D1EDB5-6CC6-49D2-98AE-A3615CFE1776}" srcOrd="0" destOrd="0" presId="urn:microsoft.com/office/officeart/2005/8/layout/bProcess4"/>
    <dgm:cxn modelId="{949E6C2A-E5AE-4AF8-B4DF-BF4D713B2CAE}" type="presParOf" srcId="{EC0AAB1A-2D69-4FF6-964E-02E09563E9F4}" destId="{5DC178FA-4065-4BDA-8A99-D7768621CD75}" srcOrd="1" destOrd="0" presId="urn:microsoft.com/office/officeart/2005/8/layout/bProcess4"/>
    <dgm:cxn modelId="{A44701F7-85B9-4D7B-AB2F-6186E47C57F9}" type="presParOf" srcId="{1CDC6AF5-4C21-4747-8959-E7E02B44D78B}" destId="{6AD4AFCD-B125-4656-8794-990E72E67CD7}" srcOrd="5" destOrd="0" presId="urn:microsoft.com/office/officeart/2005/8/layout/bProcess4"/>
    <dgm:cxn modelId="{2081CFD4-BF33-45AD-9AF6-F4C38F8742E9}" type="presParOf" srcId="{1CDC6AF5-4C21-4747-8959-E7E02B44D78B}" destId="{28533247-53D9-48D3-BEF3-DDC25DA3CD7C}" srcOrd="6" destOrd="0" presId="urn:microsoft.com/office/officeart/2005/8/layout/bProcess4"/>
    <dgm:cxn modelId="{33DBB377-269F-4D3F-A57C-C7613FC6766B}" type="presParOf" srcId="{28533247-53D9-48D3-BEF3-DDC25DA3CD7C}" destId="{1CF0A104-86AA-424A-A561-EC39D1FF3A37}" srcOrd="0" destOrd="0" presId="urn:microsoft.com/office/officeart/2005/8/layout/bProcess4"/>
    <dgm:cxn modelId="{345BD272-D80B-48FD-8C71-2D727A8D70BC}" type="presParOf" srcId="{28533247-53D9-48D3-BEF3-DDC25DA3CD7C}" destId="{CA3B1784-7978-4D06-9D87-2755969A8A5F}" srcOrd="1" destOrd="0" presId="urn:microsoft.com/office/officeart/2005/8/layout/bProcess4"/>
    <dgm:cxn modelId="{D59AFA0B-4390-49CC-B0A4-84B96905663E}" type="presParOf" srcId="{1CDC6AF5-4C21-4747-8959-E7E02B44D78B}" destId="{6574CC55-41F0-412D-A185-B6831CCD08F0}" srcOrd="7" destOrd="0" presId="urn:microsoft.com/office/officeart/2005/8/layout/bProcess4"/>
    <dgm:cxn modelId="{F9626A39-2BB1-4E53-BF43-53E3F5494556}" type="presParOf" srcId="{1CDC6AF5-4C21-4747-8959-E7E02B44D78B}" destId="{63F914D6-B2F1-4140-BB7B-2FD84F5B94E1}" srcOrd="8" destOrd="0" presId="urn:microsoft.com/office/officeart/2005/8/layout/bProcess4"/>
    <dgm:cxn modelId="{E457E84E-806E-40B6-AE3E-03A0E3FC0261}" type="presParOf" srcId="{63F914D6-B2F1-4140-BB7B-2FD84F5B94E1}" destId="{E9DABDE4-7720-4625-9ECE-FB16B9102BD4}" srcOrd="0" destOrd="0" presId="urn:microsoft.com/office/officeart/2005/8/layout/bProcess4"/>
    <dgm:cxn modelId="{B93F6AC7-96B9-400D-914C-05D7E6B9DF67}" type="presParOf" srcId="{63F914D6-B2F1-4140-BB7B-2FD84F5B94E1}" destId="{F472CADD-BF7C-4804-98D8-CA3CC2ECCC8D}" srcOrd="1" destOrd="0" presId="urn:microsoft.com/office/officeart/2005/8/layout/bProcess4"/>
    <dgm:cxn modelId="{2DA085DA-DE16-4665-A00A-9D8A418BB562}" type="presParOf" srcId="{1CDC6AF5-4C21-4747-8959-E7E02B44D78B}" destId="{AC86175E-4ABC-473D-ACA1-45379FC01968}" srcOrd="9" destOrd="0" presId="urn:microsoft.com/office/officeart/2005/8/layout/bProcess4"/>
    <dgm:cxn modelId="{029F1077-FB83-4FC8-900E-94C6890690E1}" type="presParOf" srcId="{1CDC6AF5-4C21-4747-8959-E7E02B44D78B}" destId="{FCE8B1EE-5682-4E4E-A5E0-17988EB7E8A6}" srcOrd="10" destOrd="0" presId="urn:microsoft.com/office/officeart/2005/8/layout/bProcess4"/>
    <dgm:cxn modelId="{C6C34778-1A73-4BA8-8607-56320FB7106F}" type="presParOf" srcId="{FCE8B1EE-5682-4E4E-A5E0-17988EB7E8A6}" destId="{D5051931-6BBB-4F00-AECC-503AC795E3DF}" srcOrd="0" destOrd="0" presId="urn:microsoft.com/office/officeart/2005/8/layout/bProcess4"/>
    <dgm:cxn modelId="{914812E4-02A2-4A16-8FBE-16E7DA81E813}" type="presParOf" srcId="{FCE8B1EE-5682-4E4E-A5E0-17988EB7E8A6}" destId="{0FBA25FF-2673-4AC9-AAF6-FD85A34F6D10}" srcOrd="1" destOrd="0" presId="urn:microsoft.com/office/officeart/2005/8/layout/bProcess4"/>
    <dgm:cxn modelId="{64383E78-95E6-4805-AF87-3CDDAEBCADB9}" type="presParOf" srcId="{1CDC6AF5-4C21-4747-8959-E7E02B44D78B}" destId="{D6CA9AA2-8D8A-453A-B565-5C29E0978AF1}" srcOrd="11" destOrd="0" presId="urn:microsoft.com/office/officeart/2005/8/layout/bProcess4"/>
    <dgm:cxn modelId="{20DDB21A-F6E5-4C04-8536-51089DCF731E}" type="presParOf" srcId="{1CDC6AF5-4C21-4747-8959-E7E02B44D78B}" destId="{9C316A4A-CC42-4465-9F5D-DABFF5D4E976}" srcOrd="12" destOrd="0" presId="urn:microsoft.com/office/officeart/2005/8/layout/bProcess4"/>
    <dgm:cxn modelId="{BFCF8F6E-0465-42A6-AF62-D95FCB2EC17A}" type="presParOf" srcId="{9C316A4A-CC42-4465-9F5D-DABFF5D4E976}" destId="{A3997A47-8E65-4993-B660-82B73056FAD9}" srcOrd="0" destOrd="0" presId="urn:microsoft.com/office/officeart/2005/8/layout/bProcess4"/>
    <dgm:cxn modelId="{1050CA5B-8232-48A9-A218-12A3A098A7B8}" type="presParOf" srcId="{9C316A4A-CC42-4465-9F5D-DABFF5D4E976}" destId="{B5835989-CB82-4EA5-BB4A-8E30CE04EC07}" srcOrd="1" destOrd="0" presId="urn:microsoft.com/office/officeart/2005/8/layout/bProcess4"/>
    <dgm:cxn modelId="{110653ED-4CBF-4471-9826-270FD9567823}" type="presParOf" srcId="{1CDC6AF5-4C21-4747-8959-E7E02B44D78B}" destId="{4EDF7811-C336-4B87-94D0-18E6867C9936}" srcOrd="13" destOrd="0" presId="urn:microsoft.com/office/officeart/2005/8/layout/bProcess4"/>
    <dgm:cxn modelId="{ADC4ACCA-0CC2-4416-AD88-D5BCB7396E87}" type="presParOf" srcId="{1CDC6AF5-4C21-4747-8959-E7E02B44D78B}" destId="{A3B193E7-BC1C-4F4D-9938-48D7FED4024F}" srcOrd="14" destOrd="0" presId="urn:microsoft.com/office/officeart/2005/8/layout/bProcess4"/>
    <dgm:cxn modelId="{5224E4FD-3F30-480A-8A57-2B928664BDAF}" type="presParOf" srcId="{A3B193E7-BC1C-4F4D-9938-48D7FED4024F}" destId="{1440B29F-962F-4BAC-AB36-E5490411233E}" srcOrd="0" destOrd="0" presId="urn:microsoft.com/office/officeart/2005/8/layout/bProcess4"/>
    <dgm:cxn modelId="{4310FE1B-88F6-4E29-BB34-57077D762F4C}" type="presParOf" srcId="{A3B193E7-BC1C-4F4D-9938-48D7FED4024F}" destId="{C4F1491C-D21B-41B7-9AAE-702B6212BB0B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C2491-1E1C-4099-9C41-401E725710A4}">
      <dsp:nvSpPr>
        <dsp:cNvPr id="0" name=""/>
        <dsp:cNvSpPr/>
      </dsp:nvSpPr>
      <dsp:spPr>
        <a:xfrm rot="5400000">
          <a:off x="-320804" y="1129494"/>
          <a:ext cx="1422241" cy="1718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86C99-5D22-4F5E-9EBA-88BA497D90E4}">
      <dsp:nvSpPr>
        <dsp:cNvPr id="0" name=""/>
        <dsp:cNvSpPr/>
      </dsp:nvSpPr>
      <dsp:spPr>
        <a:xfrm>
          <a:off x="3518" y="217605"/>
          <a:ext cx="1909423" cy="11456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1. Identify critical assets (&amp; asset owner)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37073" y="251160"/>
        <a:ext cx="1842313" cy="1078544"/>
      </dsp:txXfrm>
    </dsp:sp>
    <dsp:sp modelId="{0E19B4E4-31B7-4EFB-A9C0-F036B6154760}">
      <dsp:nvSpPr>
        <dsp:cNvPr id="0" name=""/>
        <dsp:cNvSpPr/>
      </dsp:nvSpPr>
      <dsp:spPr>
        <a:xfrm rot="5400000">
          <a:off x="-320804" y="2561562"/>
          <a:ext cx="1422241" cy="171848"/>
        </a:xfrm>
        <a:prstGeom prst="rect">
          <a:avLst/>
        </a:prstGeom>
        <a:solidFill>
          <a:schemeClr val="accent5">
            <a:hueOff val="-1655646"/>
            <a:satOff val="6635"/>
            <a:lumOff val="143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2979B-D7F5-4133-BF4A-0D0008091C8F}">
      <dsp:nvSpPr>
        <dsp:cNvPr id="0" name=""/>
        <dsp:cNvSpPr/>
      </dsp:nvSpPr>
      <dsp:spPr>
        <a:xfrm>
          <a:off x="3518" y="1649672"/>
          <a:ext cx="1909423" cy="1145654"/>
        </a:xfrm>
        <a:prstGeom prst="roundRect">
          <a:avLst>
            <a:gd name="adj" fmla="val 10000"/>
          </a:avLst>
        </a:prstGeom>
        <a:solidFill>
          <a:schemeClr val="accent5">
            <a:hueOff val="-1419125"/>
            <a:satOff val="5687"/>
            <a:lumOff val="12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2. Research on applicable security controls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37073" y="1683227"/>
        <a:ext cx="1842313" cy="1078544"/>
      </dsp:txXfrm>
    </dsp:sp>
    <dsp:sp modelId="{6AD4AFCD-B125-4656-8794-990E72E67CD7}">
      <dsp:nvSpPr>
        <dsp:cNvPr id="0" name=""/>
        <dsp:cNvSpPr/>
      </dsp:nvSpPr>
      <dsp:spPr>
        <a:xfrm>
          <a:off x="395229" y="3277595"/>
          <a:ext cx="2529706" cy="171848"/>
        </a:xfrm>
        <a:prstGeom prst="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178FA-4065-4BDA-8A99-D7768621CD75}">
      <dsp:nvSpPr>
        <dsp:cNvPr id="0" name=""/>
        <dsp:cNvSpPr/>
      </dsp:nvSpPr>
      <dsp:spPr>
        <a:xfrm>
          <a:off x="3518" y="3081740"/>
          <a:ext cx="1909423" cy="1145654"/>
        </a:xfrm>
        <a:prstGeom prst="roundRect">
          <a:avLst>
            <a:gd name="adj" fmla="val 10000"/>
          </a:avLst>
        </a:prstGeom>
        <a:solidFill>
          <a:schemeClr val="accent5">
            <a:hueOff val="-2838251"/>
            <a:satOff val="11375"/>
            <a:lumOff val="24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3. Checklist of applicable controls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37073" y="3115295"/>
        <a:ext cx="1842313" cy="1078544"/>
      </dsp:txXfrm>
    </dsp:sp>
    <dsp:sp modelId="{6574CC55-41F0-412D-A185-B6831CCD08F0}">
      <dsp:nvSpPr>
        <dsp:cNvPr id="0" name=""/>
        <dsp:cNvSpPr/>
      </dsp:nvSpPr>
      <dsp:spPr>
        <a:xfrm rot="16200000">
          <a:off x="2218728" y="2561562"/>
          <a:ext cx="1422241" cy="171848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B1784-7978-4D06-9D87-2755969A8A5F}">
      <dsp:nvSpPr>
        <dsp:cNvPr id="0" name=""/>
        <dsp:cNvSpPr/>
      </dsp:nvSpPr>
      <dsp:spPr>
        <a:xfrm>
          <a:off x="2543051" y="3081740"/>
          <a:ext cx="1909423" cy="1145654"/>
        </a:xfrm>
        <a:prstGeom prst="roundRect">
          <a:avLst>
            <a:gd name="adj" fmla="val 10000"/>
          </a:avLst>
        </a:prstGeom>
        <a:solidFill>
          <a:schemeClr val="accent5">
            <a:hueOff val="-4257376"/>
            <a:satOff val="17062"/>
            <a:lumOff val="36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solidFill>
                <a:schemeClr val="tx1"/>
              </a:solidFill>
            </a:rPr>
            <a:t>4. Document controls into SOP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2576606" y="3115295"/>
        <a:ext cx="1842313" cy="1078544"/>
      </dsp:txXfrm>
    </dsp:sp>
    <dsp:sp modelId="{AC86175E-4ABC-473D-ACA1-45379FC01968}">
      <dsp:nvSpPr>
        <dsp:cNvPr id="0" name=""/>
        <dsp:cNvSpPr/>
      </dsp:nvSpPr>
      <dsp:spPr>
        <a:xfrm rot="16200000">
          <a:off x="2218728" y="1129494"/>
          <a:ext cx="1422241" cy="171848"/>
        </a:xfrm>
        <a:prstGeom prst="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2CADD-BF7C-4804-98D8-CA3CC2ECCC8D}">
      <dsp:nvSpPr>
        <dsp:cNvPr id="0" name=""/>
        <dsp:cNvSpPr/>
      </dsp:nvSpPr>
      <dsp:spPr>
        <a:xfrm>
          <a:off x="2543051" y="1649672"/>
          <a:ext cx="1909423" cy="1145654"/>
        </a:xfrm>
        <a:prstGeom prst="roundRect">
          <a:avLst>
            <a:gd name="adj" fmla="val 10000"/>
          </a:avLst>
        </a:prstGeom>
        <a:solidFill>
          <a:schemeClr val="accent5">
            <a:hueOff val="-5676501"/>
            <a:satOff val="22749"/>
            <a:lumOff val="49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5. Implement controls on test setup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2576606" y="1683227"/>
        <a:ext cx="1842313" cy="1078544"/>
      </dsp:txXfrm>
    </dsp:sp>
    <dsp:sp modelId="{D6CA9AA2-8D8A-453A-B565-5C29E0978AF1}">
      <dsp:nvSpPr>
        <dsp:cNvPr id="0" name=""/>
        <dsp:cNvSpPr/>
      </dsp:nvSpPr>
      <dsp:spPr>
        <a:xfrm>
          <a:off x="2934762" y="413460"/>
          <a:ext cx="2529706" cy="171848"/>
        </a:xfrm>
        <a:prstGeom prst="rect">
          <a:avLst/>
        </a:prstGeom>
        <a:solidFill>
          <a:schemeClr val="accent5">
            <a:hueOff val="-8278230"/>
            <a:satOff val="33176"/>
            <a:lumOff val="71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A25FF-2673-4AC9-AAF6-FD85A34F6D10}">
      <dsp:nvSpPr>
        <dsp:cNvPr id="0" name=""/>
        <dsp:cNvSpPr/>
      </dsp:nvSpPr>
      <dsp:spPr>
        <a:xfrm>
          <a:off x="2543051" y="217605"/>
          <a:ext cx="1909423" cy="1145654"/>
        </a:xfrm>
        <a:prstGeom prst="roundRect">
          <a:avLst>
            <a:gd name="adj" fmla="val 10000"/>
          </a:avLst>
        </a:prstGeom>
        <a:solidFill>
          <a:schemeClr val="accent5">
            <a:hueOff val="-7095626"/>
            <a:satOff val="28436"/>
            <a:lumOff val="61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solidFill>
                <a:schemeClr val="tx1"/>
              </a:solidFill>
            </a:rPr>
            <a:t>6. Validation of control implementation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2576606" y="251160"/>
        <a:ext cx="1842313" cy="1078544"/>
      </dsp:txXfrm>
    </dsp:sp>
    <dsp:sp modelId="{4EDF7811-C336-4B87-94D0-18E6867C9936}">
      <dsp:nvSpPr>
        <dsp:cNvPr id="0" name=""/>
        <dsp:cNvSpPr/>
      </dsp:nvSpPr>
      <dsp:spPr>
        <a:xfrm rot="5400000">
          <a:off x="4758261" y="1129494"/>
          <a:ext cx="1422241" cy="171848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35989-CB82-4EA5-BB4A-8E30CE04EC07}">
      <dsp:nvSpPr>
        <dsp:cNvPr id="0" name=""/>
        <dsp:cNvSpPr/>
      </dsp:nvSpPr>
      <dsp:spPr>
        <a:xfrm>
          <a:off x="5082584" y="217605"/>
          <a:ext cx="1909423" cy="1145654"/>
        </a:xfrm>
        <a:prstGeom prst="roundRect">
          <a:avLst>
            <a:gd name="adj" fmla="val 10000"/>
          </a:avLst>
        </a:prstGeom>
        <a:solidFill>
          <a:schemeClr val="accent5">
            <a:hueOff val="-8514751"/>
            <a:satOff val="34124"/>
            <a:lumOff val="73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solidFill>
                <a:schemeClr val="tx1"/>
              </a:solidFill>
            </a:rPr>
            <a:t>7. Change management process for PROD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5116139" y="251160"/>
        <a:ext cx="1842313" cy="1078544"/>
      </dsp:txXfrm>
    </dsp:sp>
    <dsp:sp modelId="{C4F1491C-D21B-41B7-9AAE-702B6212BB0B}">
      <dsp:nvSpPr>
        <dsp:cNvPr id="0" name=""/>
        <dsp:cNvSpPr/>
      </dsp:nvSpPr>
      <dsp:spPr>
        <a:xfrm>
          <a:off x="5082584" y="1649672"/>
          <a:ext cx="1909423" cy="1145654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>
              <a:solidFill>
                <a:schemeClr val="tx1"/>
              </a:solidFill>
            </a:rPr>
            <a:t>8. Implement on PROD &amp; monitor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5116139" y="1683227"/>
        <a:ext cx="1842313" cy="1078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D6E16-51C0-4345-9068-9A45A114C3D9}" type="datetimeFigureOut">
              <a:rPr lang="en-US" smtClean="0"/>
              <a:t>13-Sep-18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9D963-D9F2-4349-A898-395F51599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A4CFF-7EFB-413D-979F-A35F027C1BED}" type="datetimeFigureOut">
              <a:rPr lang="en-US" smtClean="0"/>
              <a:t>13-Sep-18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E10C6-2278-46DF-8982-0D5CB7448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E10C6-2278-46DF-8982-0D5CB7448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5805-4A80-4240-9674-611D0350C9F5}" type="datetime1">
              <a:rPr lang="en-US" smtClean="0"/>
              <a:t>13-Sep-18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EDDDD-F959-4D1A-9512-A7872E4461BE}" type="datetime1">
              <a:rPr lang="en-US" smtClean="0"/>
              <a:t>13-Sep-18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695C-B97A-44F8-BE78-29BECED17B65}" type="datetime1">
              <a:rPr lang="en-US" smtClean="0"/>
              <a:t>13-Sep-18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DE9E-7AC5-4F3C-919A-3CD9D1803631}" type="datetime1">
              <a:rPr lang="en-US" smtClean="0"/>
              <a:t>13-Sep-18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48DB-0A0E-4B15-B961-008B484F8715}" type="datetime1">
              <a:rPr lang="en-US" smtClean="0"/>
              <a:t>13-Sep-18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5D3-3B5F-4F55-819C-98DF50A31C5D}" type="datetime1">
              <a:rPr lang="en-US" smtClean="0"/>
              <a:t>13-Sep-18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/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90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B425A-704D-4D2C-AD9B-16096500C615}" type="datetime1">
              <a:rPr lang="en-US" smtClean="0"/>
              <a:t>13-Sep-18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168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B5F-ED59-4B5A-B86E-3AD00F64C54A}" type="datetime1">
              <a:rPr lang="en-US" smtClean="0"/>
              <a:t>13-Sep-18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3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42A16-A71D-4A98-A719-C537DB4039CF}" type="datetime1">
              <a:rPr lang="en-US" smtClean="0"/>
              <a:t>13-Sep-18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944-AD44-4BB7-8E45-F55E48751476}" type="datetime1">
              <a:rPr lang="en-US" smtClean="0"/>
              <a:t>13-Sep-18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2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74015-1A16-43FA-B156-0F74C7B2BAE0}" type="datetime1">
              <a:rPr lang="en-US" smtClean="0"/>
              <a:t>13-Sep-18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64ED8-5C82-4F7D-946D-E413EB161506}" type="datetime1">
              <a:rPr lang="en-US" smtClean="0"/>
              <a:t>13-Sep-18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07172-BAF6-F344-A163-E77E2B7834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ei.cmu.edu/confluence/pages/viewpage.action?pageId=8804668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ei.cmu.edu/confluence/display/cplusplus/CON50-CPP.+Do+not+destroy+a+mutex+while+it+is+locke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ei.cmu.edu/confluence/display/cplusplus/BB.+Definitions#BB.Definitions-criticalsection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sei.cmu.edu/confluence/display/cplusplus/AA.+Bibliography#AA.Bibliography-ISO/IEC14882-201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Carnegie Mellon Software Engineering Institute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  <a:hlinkClick r:id="rId3"/>
              </a:rPr>
              <a:t>https://</a:t>
            </a:r>
            <a:r>
              <a:rPr lang="en-US" sz="2600" dirty="0" smtClean="0">
                <a:latin typeface="Candara" panose="020E0502030303020204" pitchFamily="34" charset="0"/>
                <a:cs typeface="Arial"/>
                <a:hlinkClick r:id="rId3"/>
              </a:rPr>
              <a:t>wiki.sei.cmu.edu/confluence/pages/viewpage.action?pageId=88046682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 </a:t>
            </a:r>
          </a:p>
          <a:p>
            <a:pPr marL="0" indent="0">
              <a:buNone/>
            </a:pPr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marL="0" indent="0">
              <a:buNone/>
            </a:pPr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C++ APPLICATIONS 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37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</a:rPr>
              <a:t>…while </a:t>
            </a:r>
            <a:r>
              <a:rPr lang="en-US" sz="2600" dirty="0">
                <a:latin typeface="Candara" panose="020E0502030303020204" pitchFamily="34" charset="0"/>
              </a:rPr>
              <a:t>it is still owned, because </a:t>
            </a:r>
            <a:r>
              <a:rPr lang="en-US" sz="2600" dirty="0" err="1">
                <a:latin typeface="Candara" panose="020E0502030303020204" pitchFamily="34" charset="0"/>
              </a:rPr>
              <a:t>start_threads</a:t>
            </a:r>
            <a:r>
              <a:rPr lang="en-US" sz="2600" dirty="0">
                <a:latin typeface="Candara" panose="020E0502030303020204" pitchFamily="34" charset="0"/>
              </a:rPr>
              <a:t>() may invoke the </a:t>
            </a:r>
            <a:r>
              <a:rPr lang="en-US" sz="2600" dirty="0" err="1">
                <a:latin typeface="Candara" panose="020E0502030303020204" pitchFamily="34" charset="0"/>
              </a:rPr>
              <a:t>mutex's</a:t>
            </a:r>
            <a:r>
              <a:rPr lang="en-US" sz="2600" dirty="0">
                <a:latin typeface="Candara" panose="020E0502030303020204" pitchFamily="34" charset="0"/>
              </a:rPr>
              <a:t> destructor before all of the threads have exited.</a:t>
            </a:r>
          </a:p>
          <a:p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C++ APPLICATIONS 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248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C++ APPLICATIONS 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739" y="1337270"/>
            <a:ext cx="4474618" cy="497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248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Compliant Code Example:</a:t>
            </a:r>
          </a:p>
          <a:p>
            <a:r>
              <a:rPr lang="en-US" sz="2600" dirty="0">
                <a:latin typeface="Candara" panose="020E0502030303020204" pitchFamily="34" charset="0"/>
              </a:rPr>
              <a:t>This compliant solution eliminates the race condition by extending the lifetime of the </a:t>
            </a:r>
            <a:r>
              <a:rPr lang="en-US" sz="2600" dirty="0" err="1">
                <a:latin typeface="Candara" panose="020E0502030303020204" pitchFamily="34" charset="0"/>
              </a:rPr>
              <a:t>mutex</a:t>
            </a:r>
            <a:r>
              <a:rPr lang="en-US" sz="2600" dirty="0">
                <a:latin typeface="Candara" panose="020E0502030303020204" pitchFamily="34" charset="0"/>
              </a:rPr>
              <a:t>.</a:t>
            </a:r>
            <a:endParaRPr lang="en-US" sz="2600" b="1" dirty="0" smtClean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C++ APPLICATIONS 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69994" y="522709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06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800892237"/>
              </p:ext>
            </p:extLst>
          </p:nvPr>
        </p:nvGraphicFramePr>
        <p:xfrm>
          <a:off x="1090247" y="1270001"/>
          <a:ext cx="6995526" cy="444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C++ APPLICATIONS 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25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  <a:cs typeface="Arial"/>
              </a:rPr>
              <a:t>Rule 01. Declarations and Initialization (DCL)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Rule 02. Expressions (EXP)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Rule 03. Integers (INT)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Rule 04. Containers (CTR)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Rule 05. Characters and Strings (STR)</a:t>
            </a:r>
          </a:p>
          <a:p>
            <a:pPr marL="0" indent="0">
              <a:buNone/>
            </a:pPr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C++ APPLICATIONS 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85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Rule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06. Memory Management (MEM)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Rule 07. Input Output (FIO)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Rule 08. Exceptions and Error Handling (ERR)Page: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Rule 09. Object Oriented Programming (OOP)</a:t>
            </a:r>
          </a:p>
          <a:p>
            <a:r>
              <a:rPr lang="en-US" sz="2600" dirty="0">
                <a:latin typeface="Candara" panose="020E0502030303020204" pitchFamily="34" charset="0"/>
                <a:cs typeface="Arial"/>
              </a:rPr>
              <a:t>Rule 10. Concurrency (CON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)</a:t>
            </a: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C++ APPLICATIONS 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013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 smtClean="0">
                <a:latin typeface="Candara" panose="020E0502030303020204" pitchFamily="34" charset="0"/>
                <a:cs typeface="Arial"/>
              </a:rPr>
              <a:t>Rule </a:t>
            </a:r>
            <a:r>
              <a:rPr lang="en-US" sz="2600" dirty="0">
                <a:latin typeface="Candara" panose="020E0502030303020204" pitchFamily="34" charset="0"/>
                <a:cs typeface="Arial"/>
              </a:rPr>
              <a:t>10. Concurrency (CON</a:t>
            </a:r>
            <a:r>
              <a:rPr lang="en-US" sz="2600" dirty="0" smtClean="0">
                <a:latin typeface="Candara" panose="020E0502030303020204" pitchFamily="34" charset="0"/>
                <a:cs typeface="Arial"/>
              </a:rPr>
              <a:t>)</a:t>
            </a:r>
          </a:p>
          <a:p>
            <a:r>
              <a:rPr lang="en-US" sz="2600" dirty="0">
                <a:latin typeface="Candara" panose="020E0502030303020204" pitchFamily="34" charset="0"/>
                <a:hlinkClick r:id="rId3"/>
              </a:rPr>
              <a:t>CON50-CPP. Do not destroy a </a:t>
            </a:r>
            <a:r>
              <a:rPr lang="en-US" sz="2600" dirty="0" err="1">
                <a:latin typeface="Candara" panose="020E0502030303020204" pitchFamily="34" charset="0"/>
                <a:hlinkClick r:id="rId3"/>
              </a:rPr>
              <a:t>mutex</a:t>
            </a:r>
            <a:r>
              <a:rPr lang="en-US" sz="2600" dirty="0">
                <a:latin typeface="Candara" panose="020E0502030303020204" pitchFamily="34" charset="0"/>
                <a:hlinkClick r:id="rId3"/>
              </a:rPr>
              <a:t> while it is locked</a:t>
            </a:r>
            <a:endParaRPr lang="en-US" sz="2600" dirty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C++ APPLICATIONS 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73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51073" cy="4980233"/>
          </a:xfrm>
        </p:spPr>
        <p:txBody>
          <a:bodyPr>
            <a:noAutofit/>
          </a:bodyPr>
          <a:lstStyle/>
          <a:p>
            <a:r>
              <a:rPr lang="en-US" sz="2600" dirty="0" err="1">
                <a:latin typeface="Candara" panose="020E0502030303020204" pitchFamily="34" charset="0"/>
              </a:rPr>
              <a:t>Mutex</a:t>
            </a:r>
            <a:r>
              <a:rPr lang="en-US" sz="2600" dirty="0">
                <a:latin typeface="Candara" panose="020E0502030303020204" pitchFamily="34" charset="0"/>
              </a:rPr>
              <a:t> objects are used to protect shared data from being concurrently accessed. If a </a:t>
            </a:r>
            <a:r>
              <a:rPr lang="en-US" sz="2600" dirty="0" err="1">
                <a:latin typeface="Candara" panose="020E0502030303020204" pitchFamily="34" charset="0"/>
              </a:rPr>
              <a:t>mutex</a:t>
            </a:r>
            <a:r>
              <a:rPr lang="en-US" sz="2600" dirty="0">
                <a:latin typeface="Candara" panose="020E0502030303020204" pitchFamily="34" charset="0"/>
              </a:rPr>
              <a:t> object is destroyed while a thread is blocked waiting for the lock, </a:t>
            </a:r>
            <a:r>
              <a:rPr lang="en-US" sz="2600" dirty="0">
                <a:latin typeface="Candara" panose="020E0502030303020204" pitchFamily="34" charset="0"/>
                <a:hlinkClick r:id="rId3"/>
              </a:rPr>
              <a:t>critical sections</a:t>
            </a:r>
            <a:r>
              <a:rPr lang="en-US" sz="2600" dirty="0">
                <a:latin typeface="Candara" panose="020E0502030303020204" pitchFamily="34" charset="0"/>
              </a:rPr>
              <a:t> and shared data are no longer protected.</a:t>
            </a:r>
          </a:p>
          <a:p>
            <a:pPr marL="0" indent="0">
              <a:buNone/>
            </a:pPr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C++ APPLICATIONS 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238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89710" cy="4980233"/>
          </a:xfrm>
        </p:spPr>
        <p:txBody>
          <a:bodyPr>
            <a:noAutofit/>
          </a:bodyPr>
          <a:lstStyle/>
          <a:p>
            <a:r>
              <a:rPr lang="en-US" sz="2600" dirty="0">
                <a:latin typeface="Candara" panose="020E0502030303020204" pitchFamily="34" charset="0"/>
              </a:rPr>
              <a:t>The C++ Standard, [</a:t>
            </a:r>
            <a:r>
              <a:rPr lang="en-US" sz="2600" dirty="0" err="1">
                <a:latin typeface="Candara" panose="020E0502030303020204" pitchFamily="34" charset="0"/>
              </a:rPr>
              <a:t>thread.mutex.class</a:t>
            </a:r>
            <a:r>
              <a:rPr lang="en-US" sz="2600" dirty="0">
                <a:latin typeface="Candara" panose="020E0502030303020204" pitchFamily="34" charset="0"/>
              </a:rPr>
              <a:t>], paragraph 5 [</a:t>
            </a:r>
            <a:r>
              <a:rPr lang="en-US" sz="2600" dirty="0">
                <a:latin typeface="Candara" panose="020E0502030303020204" pitchFamily="34" charset="0"/>
                <a:hlinkClick r:id="rId3"/>
              </a:rPr>
              <a:t>ISO/IEC 14882-2014</a:t>
            </a:r>
            <a:r>
              <a:rPr lang="en-US" sz="2600" dirty="0">
                <a:latin typeface="Candara" panose="020E0502030303020204" pitchFamily="34" charset="0"/>
              </a:rPr>
              <a:t>], states the following</a:t>
            </a:r>
            <a:r>
              <a:rPr lang="en-US" sz="2600" dirty="0" smtClean="0">
                <a:latin typeface="Candara" panose="020E0502030303020204" pitchFamily="34" charset="0"/>
              </a:rPr>
              <a:t>:</a:t>
            </a:r>
          </a:p>
          <a:p>
            <a:r>
              <a:rPr lang="en-US" sz="2600" dirty="0">
                <a:latin typeface="Candara" panose="020E0502030303020204" pitchFamily="34" charset="0"/>
              </a:rPr>
              <a:t>The behavior of a program is undefined if it destroys a </a:t>
            </a:r>
            <a:r>
              <a:rPr lang="en-US" sz="2600" dirty="0" err="1">
                <a:latin typeface="Candara" panose="020E0502030303020204" pitchFamily="34" charset="0"/>
              </a:rPr>
              <a:t>mutex</a:t>
            </a:r>
            <a:r>
              <a:rPr lang="en-US" sz="2600" dirty="0">
                <a:latin typeface="Candara" panose="020E0502030303020204" pitchFamily="34" charset="0"/>
              </a:rPr>
              <a:t> object owned by any thread or a thread terminates while owning a </a:t>
            </a:r>
            <a:r>
              <a:rPr lang="en-US" sz="2600" dirty="0" err="1">
                <a:latin typeface="Candara" panose="020E0502030303020204" pitchFamily="34" charset="0"/>
              </a:rPr>
              <a:t>mutex</a:t>
            </a:r>
            <a:r>
              <a:rPr lang="en-US" sz="2600" dirty="0">
                <a:latin typeface="Candara" panose="020E0502030303020204" pitchFamily="34" charset="0"/>
              </a:rPr>
              <a:t> object.</a:t>
            </a:r>
            <a:endParaRPr lang="en-US" sz="2600" dirty="0" smtClean="0">
              <a:latin typeface="Candara" panose="020E0502030303020204" pitchFamily="34" charset="0"/>
              <a:cs typeface="Arial"/>
            </a:endParaRPr>
          </a:p>
          <a:p>
            <a:pPr lvl="1"/>
            <a:endParaRPr lang="en-US" sz="260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C++ APPLICATIONS 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705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C++ APPLICATIONS 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768" y="1296050"/>
            <a:ext cx="4749420" cy="491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48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735727" y="1318530"/>
            <a:ext cx="3951073" cy="4980233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chemeClr val="accent1"/>
                </a:solidFill>
                <a:latin typeface="Candara" panose="020E0502030303020204" pitchFamily="34" charset="0"/>
              </a:rPr>
              <a:t>Non-Compliant Code Example:</a:t>
            </a:r>
          </a:p>
          <a:p>
            <a:r>
              <a:rPr lang="en-US" sz="2550" dirty="0">
                <a:latin typeface="Candara" panose="020E0502030303020204" pitchFamily="34" charset="0"/>
              </a:rPr>
              <a:t>This noncompliant code example creates several threads that each invoke the </a:t>
            </a:r>
            <a:r>
              <a:rPr lang="en-US" sz="2550" dirty="0" err="1">
                <a:latin typeface="Candara" panose="020E0502030303020204" pitchFamily="34" charset="0"/>
              </a:rPr>
              <a:t>do_work</a:t>
            </a:r>
            <a:r>
              <a:rPr lang="en-US" sz="2550" dirty="0">
                <a:latin typeface="Candara" panose="020E0502030303020204" pitchFamily="34" charset="0"/>
              </a:rPr>
              <a:t>() function, passing a unique number as an ID.</a:t>
            </a:r>
          </a:p>
          <a:p>
            <a:r>
              <a:rPr lang="en-US" sz="2550" dirty="0">
                <a:latin typeface="Candara" panose="020E0502030303020204" pitchFamily="34" charset="0"/>
              </a:rPr>
              <a:t>Unfortunately, this code contains a race condition, allowing the </a:t>
            </a:r>
            <a:r>
              <a:rPr lang="en-US" sz="2550" dirty="0" err="1">
                <a:latin typeface="Candara" panose="020E0502030303020204" pitchFamily="34" charset="0"/>
              </a:rPr>
              <a:t>mutex</a:t>
            </a:r>
            <a:r>
              <a:rPr lang="en-US" sz="2550" dirty="0">
                <a:latin typeface="Candara" panose="020E0502030303020204" pitchFamily="34" charset="0"/>
              </a:rPr>
              <a:t> to be </a:t>
            </a:r>
            <a:r>
              <a:rPr lang="en-US" sz="2550" dirty="0" smtClean="0">
                <a:latin typeface="Candara" panose="020E0502030303020204" pitchFamily="34" charset="0"/>
              </a:rPr>
              <a:t>destroyed</a:t>
            </a:r>
            <a:endParaRPr lang="en-US" sz="2550" dirty="0" smtClean="0">
              <a:latin typeface="Candara" panose="020E0502030303020204" pitchFamily="34" charset="0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07172-BAF6-F344-A163-E77E2B783464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93680" y="207625"/>
            <a:ext cx="8229600" cy="89923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andara" panose="020E0502030303020204" pitchFamily="34" charset="0"/>
                <a:cs typeface="Arial"/>
              </a:rPr>
              <a:t>CASE STUDY – C++ APPLICATIONS SECURITY HARDENING</a:t>
            </a:r>
            <a:endParaRPr lang="en-US" sz="2400" dirty="0">
              <a:solidFill>
                <a:srgbClr val="002060"/>
              </a:solidFill>
              <a:latin typeface="Candara" panose="020E0502030303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65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21259</TotalTime>
  <Words>359</Words>
  <Application>Microsoft Office PowerPoint</Application>
  <PresentationFormat>On-screen Show (4:3)</PresentationFormat>
  <Paragraphs>69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Candara</vt:lpstr>
      <vt:lpstr>Office Theme</vt:lpstr>
      <vt:lpstr>CASE STUDY – C++ APPLICATIONS SECURITY HARDENING</vt:lpstr>
      <vt:lpstr>CASE STUDY – C++ APPLICATIONS SECURITY HARDENING</vt:lpstr>
      <vt:lpstr>CASE STUDY – C++ APPLICATIONS SECURITY HARDENING</vt:lpstr>
      <vt:lpstr>CASE STUDY – C++ APPLICATIONS SECURITY HARDENING</vt:lpstr>
      <vt:lpstr>CASE STUDY – C++ APPLICATIONS SECURITY HARDENING</vt:lpstr>
      <vt:lpstr>CASE STUDY – C++ APPLICATIONS SECURITY HARDENING</vt:lpstr>
      <vt:lpstr>CASE STUDY – C++ APPLICATIONS SECURITY HARDENING</vt:lpstr>
      <vt:lpstr>CASE STUDY – C++ APPLICATIONS SECURITY HARDENING</vt:lpstr>
      <vt:lpstr>CASE STUDY – C++ APPLICATIONS SECURITY HARDENING</vt:lpstr>
      <vt:lpstr>CASE STUDY – C++ APPLICATIONS SECURITY HARDENING</vt:lpstr>
      <vt:lpstr>CASE STUDY – C++ APPLICATIONS SECURITY HARDENING</vt:lpstr>
      <vt:lpstr>CASE STUDY – C++ APPLICATIONS SECURITY HARDENING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Attacks</dc:title>
  <dc:creator>Fareed ur Rehman Khan</dc:creator>
  <cp:lastModifiedBy>Muhammad Sajid</cp:lastModifiedBy>
  <cp:revision>1768</cp:revision>
  <cp:lastPrinted>2017-07-15T17:14:51Z</cp:lastPrinted>
  <dcterms:modified xsi:type="dcterms:W3CDTF">2018-09-13T10:50:52Z</dcterms:modified>
</cp:coreProperties>
</file>