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70" d="100"/>
          <a:sy n="70" d="100"/>
        </p:scale>
        <p:origin x="-1056" y="-96"/>
      </p:cViewPr>
      <p:guideLst>
        <p:guide orient="horz" pos="809"/>
        <p:guide orient="horz" pos="144"/>
        <p:guide pos="2976"/>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A436F-FB36-4C7F-B98B-22DB3DE641EA}"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A19DCA15-DC16-4E5E-B936-93087CE00702}">
      <dgm:prSet phldrT="[Text]"/>
      <dgm:spPr/>
      <dgm:t>
        <a:bodyPr/>
        <a:lstStyle/>
        <a:p>
          <a:r>
            <a:rPr lang="en-US" dirty="0" smtClean="0">
              <a:solidFill>
                <a:schemeClr val="tx1"/>
              </a:solidFill>
            </a:rPr>
            <a:t>1. Identify critical assets (&amp; asset owner)</a:t>
          </a:r>
          <a:endParaRPr lang="en-US" dirty="0">
            <a:solidFill>
              <a:schemeClr val="tx1"/>
            </a:solidFill>
          </a:endParaRPr>
        </a:p>
      </dgm:t>
    </dgm:pt>
    <dgm:pt modelId="{6A454ADF-1220-4E5D-804D-D297B87B2313}" type="parTrans" cxnId="{23962AA7-A116-43B2-B111-06B8786F59A5}">
      <dgm:prSet/>
      <dgm:spPr/>
      <dgm:t>
        <a:bodyPr/>
        <a:lstStyle/>
        <a:p>
          <a:endParaRPr lang="en-US">
            <a:solidFill>
              <a:schemeClr val="tx1"/>
            </a:solidFill>
          </a:endParaRPr>
        </a:p>
      </dgm:t>
    </dgm:pt>
    <dgm:pt modelId="{05B7BA6C-F25C-49BA-82D1-AADA3639E55F}" type="sibTrans" cxnId="{23962AA7-A116-43B2-B111-06B8786F59A5}">
      <dgm:prSet/>
      <dgm:spPr/>
      <dgm:t>
        <a:bodyPr/>
        <a:lstStyle/>
        <a:p>
          <a:endParaRPr lang="en-US">
            <a:solidFill>
              <a:schemeClr val="tx1"/>
            </a:solidFill>
          </a:endParaRPr>
        </a:p>
      </dgm:t>
    </dgm:pt>
    <dgm:pt modelId="{2F5C58CB-BD68-4B17-89D7-95FB7EFE9AD2}">
      <dgm:prSet phldrT="[Text]"/>
      <dgm:spPr/>
      <dgm:t>
        <a:bodyPr/>
        <a:lstStyle/>
        <a:p>
          <a:r>
            <a:rPr lang="en-US" dirty="0" smtClean="0">
              <a:solidFill>
                <a:schemeClr val="tx1"/>
              </a:solidFill>
            </a:rPr>
            <a:t>2. Research on applicable security controls</a:t>
          </a:r>
          <a:endParaRPr lang="en-US" dirty="0">
            <a:solidFill>
              <a:schemeClr val="tx1"/>
            </a:solidFill>
          </a:endParaRPr>
        </a:p>
      </dgm:t>
    </dgm:pt>
    <dgm:pt modelId="{38EE09C8-40A2-4867-8A12-848F07B7D4CA}" type="parTrans" cxnId="{2CC58C35-B365-46F3-9C1C-8F1970AE8513}">
      <dgm:prSet/>
      <dgm:spPr/>
      <dgm:t>
        <a:bodyPr/>
        <a:lstStyle/>
        <a:p>
          <a:endParaRPr lang="en-US">
            <a:solidFill>
              <a:schemeClr val="tx1"/>
            </a:solidFill>
          </a:endParaRPr>
        </a:p>
      </dgm:t>
    </dgm:pt>
    <dgm:pt modelId="{4FAD9F90-F248-493B-9409-9FAC10CA1979}" type="sibTrans" cxnId="{2CC58C35-B365-46F3-9C1C-8F1970AE8513}">
      <dgm:prSet/>
      <dgm:spPr/>
      <dgm:t>
        <a:bodyPr/>
        <a:lstStyle/>
        <a:p>
          <a:endParaRPr lang="en-US">
            <a:solidFill>
              <a:schemeClr val="tx1"/>
            </a:solidFill>
          </a:endParaRPr>
        </a:p>
      </dgm:t>
    </dgm:pt>
    <dgm:pt modelId="{5FE89CF6-BF84-4977-9D3B-9D1AB3BA7CD0}">
      <dgm:prSet phldrT="[Text]"/>
      <dgm:spPr/>
      <dgm:t>
        <a:bodyPr/>
        <a:lstStyle/>
        <a:p>
          <a:r>
            <a:rPr lang="en-US" dirty="0" smtClean="0">
              <a:solidFill>
                <a:schemeClr val="tx1"/>
              </a:solidFill>
            </a:rPr>
            <a:t>3. Checklist of applicable controls</a:t>
          </a:r>
          <a:endParaRPr lang="en-US" dirty="0">
            <a:solidFill>
              <a:schemeClr val="tx1"/>
            </a:solidFill>
          </a:endParaRPr>
        </a:p>
      </dgm:t>
    </dgm:pt>
    <dgm:pt modelId="{4CBFF257-FBF6-4AA0-B778-690D3A315264}" type="parTrans" cxnId="{09311D1D-64CA-4DD6-BBE8-54AD5A29395A}">
      <dgm:prSet/>
      <dgm:spPr/>
      <dgm:t>
        <a:bodyPr/>
        <a:lstStyle/>
        <a:p>
          <a:endParaRPr lang="en-US">
            <a:solidFill>
              <a:schemeClr val="tx1"/>
            </a:solidFill>
          </a:endParaRPr>
        </a:p>
      </dgm:t>
    </dgm:pt>
    <dgm:pt modelId="{8ADE569B-CA20-4662-B243-14D1B901D495}" type="sibTrans" cxnId="{09311D1D-64CA-4DD6-BBE8-54AD5A29395A}">
      <dgm:prSet/>
      <dgm:spPr/>
      <dgm:t>
        <a:bodyPr/>
        <a:lstStyle/>
        <a:p>
          <a:endParaRPr lang="en-US">
            <a:solidFill>
              <a:schemeClr val="tx1"/>
            </a:solidFill>
          </a:endParaRPr>
        </a:p>
      </dgm:t>
    </dgm:pt>
    <dgm:pt modelId="{37A20196-4C91-4AA3-A382-4764E7981DAC}">
      <dgm:prSet phldrT="[Text]"/>
      <dgm:spPr/>
      <dgm:t>
        <a:bodyPr/>
        <a:lstStyle/>
        <a:p>
          <a:r>
            <a:rPr lang="en-US" dirty="0" smtClean="0">
              <a:solidFill>
                <a:schemeClr val="tx1"/>
              </a:solidFill>
            </a:rPr>
            <a:t>5. Implement controls on test setup</a:t>
          </a:r>
          <a:endParaRPr lang="en-US" dirty="0">
            <a:solidFill>
              <a:schemeClr val="tx1"/>
            </a:solidFill>
          </a:endParaRPr>
        </a:p>
      </dgm:t>
    </dgm:pt>
    <dgm:pt modelId="{DA134736-713D-40A2-8F3B-5B439ADB6012}" type="parTrans" cxnId="{E44E15D5-9422-4F96-A087-66FD88A821FE}">
      <dgm:prSet/>
      <dgm:spPr/>
      <dgm:t>
        <a:bodyPr/>
        <a:lstStyle/>
        <a:p>
          <a:endParaRPr lang="en-US">
            <a:solidFill>
              <a:schemeClr val="tx1"/>
            </a:solidFill>
          </a:endParaRPr>
        </a:p>
      </dgm:t>
    </dgm:pt>
    <dgm:pt modelId="{48D0DFE8-A860-4EBF-8AA0-47F975EF2108}" type="sibTrans" cxnId="{E44E15D5-9422-4F96-A087-66FD88A821FE}">
      <dgm:prSet/>
      <dgm:spPr/>
      <dgm:t>
        <a:bodyPr/>
        <a:lstStyle/>
        <a:p>
          <a:endParaRPr lang="en-US">
            <a:solidFill>
              <a:schemeClr val="tx1"/>
            </a:solidFill>
          </a:endParaRPr>
        </a:p>
      </dgm:t>
    </dgm:pt>
    <dgm:pt modelId="{ECC03147-67E9-4BDA-9D95-9F9E40B746FD}">
      <dgm:prSet/>
      <dgm:spPr/>
      <dgm:t>
        <a:bodyPr/>
        <a:lstStyle/>
        <a:p>
          <a:r>
            <a:rPr lang="en-US" smtClean="0">
              <a:solidFill>
                <a:schemeClr val="tx1"/>
              </a:solidFill>
            </a:rPr>
            <a:t>4. Document controls into SOP</a:t>
          </a:r>
          <a:endParaRPr lang="en-US" dirty="0">
            <a:solidFill>
              <a:schemeClr val="tx1"/>
            </a:solidFill>
          </a:endParaRPr>
        </a:p>
      </dgm:t>
    </dgm:pt>
    <dgm:pt modelId="{94A3DA18-D560-4807-BA6C-463043899E3E}" type="parTrans" cxnId="{93F96EE6-17D8-4990-9D37-0488D8DF206B}">
      <dgm:prSet/>
      <dgm:spPr/>
      <dgm:t>
        <a:bodyPr/>
        <a:lstStyle/>
        <a:p>
          <a:endParaRPr lang="en-US">
            <a:solidFill>
              <a:schemeClr val="tx1"/>
            </a:solidFill>
          </a:endParaRPr>
        </a:p>
      </dgm:t>
    </dgm:pt>
    <dgm:pt modelId="{298774BB-0ACF-4F4C-A11E-2F8AF9138BA5}" type="sibTrans" cxnId="{93F96EE6-17D8-4990-9D37-0488D8DF206B}">
      <dgm:prSet/>
      <dgm:spPr/>
      <dgm:t>
        <a:bodyPr/>
        <a:lstStyle/>
        <a:p>
          <a:endParaRPr lang="en-US">
            <a:solidFill>
              <a:schemeClr val="tx1"/>
            </a:solidFill>
          </a:endParaRPr>
        </a:p>
      </dgm:t>
    </dgm:pt>
    <dgm:pt modelId="{92B25205-F345-4A1A-BC10-30FF29FA21B1}">
      <dgm:prSet/>
      <dgm:spPr/>
      <dgm:t>
        <a:bodyPr/>
        <a:lstStyle/>
        <a:p>
          <a:r>
            <a:rPr lang="en-US" smtClean="0">
              <a:solidFill>
                <a:schemeClr val="tx1"/>
              </a:solidFill>
            </a:rPr>
            <a:t>6. Validation of control implementation</a:t>
          </a:r>
          <a:endParaRPr lang="en-US" dirty="0">
            <a:solidFill>
              <a:schemeClr val="tx1"/>
            </a:solidFill>
          </a:endParaRPr>
        </a:p>
      </dgm:t>
    </dgm:pt>
    <dgm:pt modelId="{29BC1E66-2860-44DA-8D19-449599FF5032}" type="parTrans" cxnId="{58EC0802-5589-4A03-8B5D-A9E9973C952D}">
      <dgm:prSet/>
      <dgm:spPr/>
      <dgm:t>
        <a:bodyPr/>
        <a:lstStyle/>
        <a:p>
          <a:endParaRPr lang="en-US">
            <a:solidFill>
              <a:schemeClr val="tx1"/>
            </a:solidFill>
          </a:endParaRPr>
        </a:p>
      </dgm:t>
    </dgm:pt>
    <dgm:pt modelId="{12141D20-A334-45B4-A64B-E487716DF598}" type="sibTrans" cxnId="{58EC0802-5589-4A03-8B5D-A9E9973C952D}">
      <dgm:prSet/>
      <dgm:spPr/>
      <dgm:t>
        <a:bodyPr/>
        <a:lstStyle/>
        <a:p>
          <a:endParaRPr lang="en-US">
            <a:solidFill>
              <a:schemeClr val="tx1"/>
            </a:solidFill>
          </a:endParaRPr>
        </a:p>
      </dgm:t>
    </dgm:pt>
    <dgm:pt modelId="{3AE6B547-57FD-491B-9360-50EE78CC2847}">
      <dgm:prSet/>
      <dgm:spPr/>
      <dgm:t>
        <a:bodyPr/>
        <a:lstStyle/>
        <a:p>
          <a:r>
            <a:rPr lang="en-US" smtClean="0">
              <a:solidFill>
                <a:schemeClr val="tx1"/>
              </a:solidFill>
            </a:rPr>
            <a:t>7. Change management process for PROD</a:t>
          </a:r>
          <a:endParaRPr lang="en-US" dirty="0">
            <a:solidFill>
              <a:schemeClr val="tx1"/>
            </a:solidFill>
          </a:endParaRPr>
        </a:p>
      </dgm:t>
    </dgm:pt>
    <dgm:pt modelId="{4A10B30E-3F0F-4218-B75C-734B272DA1BB}" type="parTrans" cxnId="{248B4773-C5F9-4952-8D33-BF5AB4566630}">
      <dgm:prSet/>
      <dgm:spPr/>
      <dgm:t>
        <a:bodyPr/>
        <a:lstStyle/>
        <a:p>
          <a:endParaRPr lang="en-US">
            <a:solidFill>
              <a:schemeClr val="tx1"/>
            </a:solidFill>
          </a:endParaRPr>
        </a:p>
      </dgm:t>
    </dgm:pt>
    <dgm:pt modelId="{9C8764E6-33F0-4A8E-A24C-88E903EDCB81}" type="sibTrans" cxnId="{248B4773-C5F9-4952-8D33-BF5AB4566630}">
      <dgm:prSet/>
      <dgm:spPr/>
      <dgm:t>
        <a:bodyPr/>
        <a:lstStyle/>
        <a:p>
          <a:endParaRPr lang="en-US">
            <a:solidFill>
              <a:schemeClr val="tx1"/>
            </a:solidFill>
          </a:endParaRPr>
        </a:p>
      </dgm:t>
    </dgm:pt>
    <dgm:pt modelId="{10E9E664-46B5-4384-8F58-BD398F291D23}">
      <dgm:prSet/>
      <dgm:spPr/>
      <dgm:t>
        <a:bodyPr/>
        <a:lstStyle/>
        <a:p>
          <a:r>
            <a:rPr lang="en-US" smtClean="0">
              <a:solidFill>
                <a:schemeClr val="tx1"/>
              </a:solidFill>
            </a:rPr>
            <a:t>8. Implement on PROD &amp; monitor</a:t>
          </a:r>
          <a:endParaRPr lang="en-US" dirty="0">
            <a:solidFill>
              <a:schemeClr val="tx1"/>
            </a:solidFill>
          </a:endParaRPr>
        </a:p>
      </dgm:t>
    </dgm:pt>
    <dgm:pt modelId="{1C4C2475-A720-435A-B903-A60BB50E9C25}" type="parTrans" cxnId="{FE8A5931-0557-4678-9FBE-5CB96DB4AAC6}">
      <dgm:prSet/>
      <dgm:spPr/>
      <dgm:t>
        <a:bodyPr/>
        <a:lstStyle/>
        <a:p>
          <a:endParaRPr lang="en-US">
            <a:solidFill>
              <a:schemeClr val="tx1"/>
            </a:solidFill>
          </a:endParaRPr>
        </a:p>
      </dgm:t>
    </dgm:pt>
    <dgm:pt modelId="{77CA80E7-FB42-424B-9442-A56F3A19C4BD}" type="sibTrans" cxnId="{FE8A5931-0557-4678-9FBE-5CB96DB4AAC6}">
      <dgm:prSet/>
      <dgm:spPr/>
      <dgm:t>
        <a:bodyPr/>
        <a:lstStyle/>
        <a:p>
          <a:endParaRPr lang="en-US">
            <a:solidFill>
              <a:schemeClr val="tx1"/>
            </a:solidFill>
          </a:endParaRPr>
        </a:p>
      </dgm:t>
    </dgm:pt>
    <dgm:pt modelId="{1CDC6AF5-4C21-4747-8959-E7E02B44D78B}" type="pres">
      <dgm:prSet presAssocID="{B97A436F-FB36-4C7F-B98B-22DB3DE641EA}" presName="Name0" presStyleCnt="0">
        <dgm:presLayoutVars>
          <dgm:dir/>
          <dgm:resizeHandles/>
        </dgm:presLayoutVars>
      </dgm:prSet>
      <dgm:spPr/>
      <dgm:t>
        <a:bodyPr/>
        <a:lstStyle/>
        <a:p>
          <a:endParaRPr lang="en-US"/>
        </a:p>
      </dgm:t>
    </dgm:pt>
    <dgm:pt modelId="{C0254E4C-1B48-493F-81F4-602C19A061FF}" type="pres">
      <dgm:prSet presAssocID="{A19DCA15-DC16-4E5E-B936-93087CE00702}" presName="compNode" presStyleCnt="0"/>
      <dgm:spPr/>
    </dgm:pt>
    <dgm:pt modelId="{72E2144F-A925-4058-BFB1-A11D357A99E7}" type="pres">
      <dgm:prSet presAssocID="{A19DCA15-DC16-4E5E-B936-93087CE00702}" presName="dummyConnPt" presStyleCnt="0"/>
      <dgm:spPr/>
    </dgm:pt>
    <dgm:pt modelId="{A8586C99-5D22-4F5E-9EBA-88BA497D90E4}" type="pres">
      <dgm:prSet presAssocID="{A19DCA15-DC16-4E5E-B936-93087CE00702}" presName="node" presStyleLbl="node1" presStyleIdx="0" presStyleCnt="8">
        <dgm:presLayoutVars>
          <dgm:bulletEnabled val="1"/>
        </dgm:presLayoutVars>
      </dgm:prSet>
      <dgm:spPr/>
      <dgm:t>
        <a:bodyPr/>
        <a:lstStyle/>
        <a:p>
          <a:endParaRPr lang="en-US"/>
        </a:p>
      </dgm:t>
    </dgm:pt>
    <dgm:pt modelId="{2D5C2491-1E1C-4099-9C41-401E725710A4}" type="pres">
      <dgm:prSet presAssocID="{05B7BA6C-F25C-49BA-82D1-AADA3639E55F}" presName="sibTrans" presStyleLbl="bgSibTrans2D1" presStyleIdx="0" presStyleCnt="7"/>
      <dgm:spPr/>
      <dgm:t>
        <a:bodyPr/>
        <a:lstStyle/>
        <a:p>
          <a:endParaRPr lang="en-US"/>
        </a:p>
      </dgm:t>
    </dgm:pt>
    <dgm:pt modelId="{E6D6959A-A22E-4B70-B5AE-AB2A85ED62DD}" type="pres">
      <dgm:prSet presAssocID="{2F5C58CB-BD68-4B17-89D7-95FB7EFE9AD2}" presName="compNode" presStyleCnt="0"/>
      <dgm:spPr/>
    </dgm:pt>
    <dgm:pt modelId="{9A9235F0-9002-4FC2-99A7-F2661E4381E8}" type="pres">
      <dgm:prSet presAssocID="{2F5C58CB-BD68-4B17-89D7-95FB7EFE9AD2}" presName="dummyConnPt" presStyleCnt="0"/>
      <dgm:spPr/>
    </dgm:pt>
    <dgm:pt modelId="{1D92979B-D7F5-4133-BF4A-0D0008091C8F}" type="pres">
      <dgm:prSet presAssocID="{2F5C58CB-BD68-4B17-89D7-95FB7EFE9AD2}" presName="node" presStyleLbl="node1" presStyleIdx="1" presStyleCnt="8">
        <dgm:presLayoutVars>
          <dgm:bulletEnabled val="1"/>
        </dgm:presLayoutVars>
      </dgm:prSet>
      <dgm:spPr/>
      <dgm:t>
        <a:bodyPr/>
        <a:lstStyle/>
        <a:p>
          <a:endParaRPr lang="en-US"/>
        </a:p>
      </dgm:t>
    </dgm:pt>
    <dgm:pt modelId="{0E19B4E4-31B7-4EFB-A9C0-F036B6154760}" type="pres">
      <dgm:prSet presAssocID="{4FAD9F90-F248-493B-9409-9FAC10CA1979}" presName="sibTrans" presStyleLbl="bgSibTrans2D1" presStyleIdx="1" presStyleCnt="7"/>
      <dgm:spPr/>
      <dgm:t>
        <a:bodyPr/>
        <a:lstStyle/>
        <a:p>
          <a:endParaRPr lang="en-US"/>
        </a:p>
      </dgm:t>
    </dgm:pt>
    <dgm:pt modelId="{EC0AAB1A-2D69-4FF6-964E-02E09563E9F4}" type="pres">
      <dgm:prSet presAssocID="{5FE89CF6-BF84-4977-9D3B-9D1AB3BA7CD0}" presName="compNode" presStyleCnt="0"/>
      <dgm:spPr/>
    </dgm:pt>
    <dgm:pt modelId="{49D1EDB5-6CC6-49D2-98AE-A3615CFE1776}" type="pres">
      <dgm:prSet presAssocID="{5FE89CF6-BF84-4977-9D3B-9D1AB3BA7CD0}" presName="dummyConnPt" presStyleCnt="0"/>
      <dgm:spPr/>
    </dgm:pt>
    <dgm:pt modelId="{5DC178FA-4065-4BDA-8A99-D7768621CD75}" type="pres">
      <dgm:prSet presAssocID="{5FE89CF6-BF84-4977-9D3B-9D1AB3BA7CD0}" presName="node" presStyleLbl="node1" presStyleIdx="2" presStyleCnt="8">
        <dgm:presLayoutVars>
          <dgm:bulletEnabled val="1"/>
        </dgm:presLayoutVars>
      </dgm:prSet>
      <dgm:spPr/>
      <dgm:t>
        <a:bodyPr/>
        <a:lstStyle/>
        <a:p>
          <a:endParaRPr lang="en-US"/>
        </a:p>
      </dgm:t>
    </dgm:pt>
    <dgm:pt modelId="{6AD4AFCD-B125-4656-8794-990E72E67CD7}" type="pres">
      <dgm:prSet presAssocID="{8ADE569B-CA20-4662-B243-14D1B901D495}" presName="sibTrans" presStyleLbl="bgSibTrans2D1" presStyleIdx="2" presStyleCnt="7"/>
      <dgm:spPr/>
      <dgm:t>
        <a:bodyPr/>
        <a:lstStyle/>
        <a:p>
          <a:endParaRPr lang="en-US"/>
        </a:p>
      </dgm:t>
    </dgm:pt>
    <dgm:pt modelId="{28533247-53D9-48D3-BEF3-DDC25DA3CD7C}" type="pres">
      <dgm:prSet presAssocID="{ECC03147-67E9-4BDA-9D95-9F9E40B746FD}" presName="compNode" presStyleCnt="0"/>
      <dgm:spPr/>
    </dgm:pt>
    <dgm:pt modelId="{1CF0A104-86AA-424A-A561-EC39D1FF3A37}" type="pres">
      <dgm:prSet presAssocID="{ECC03147-67E9-4BDA-9D95-9F9E40B746FD}" presName="dummyConnPt" presStyleCnt="0"/>
      <dgm:spPr/>
    </dgm:pt>
    <dgm:pt modelId="{CA3B1784-7978-4D06-9D87-2755969A8A5F}" type="pres">
      <dgm:prSet presAssocID="{ECC03147-67E9-4BDA-9D95-9F9E40B746FD}" presName="node" presStyleLbl="node1" presStyleIdx="3" presStyleCnt="8">
        <dgm:presLayoutVars>
          <dgm:bulletEnabled val="1"/>
        </dgm:presLayoutVars>
      </dgm:prSet>
      <dgm:spPr/>
      <dgm:t>
        <a:bodyPr/>
        <a:lstStyle/>
        <a:p>
          <a:endParaRPr lang="en-US"/>
        </a:p>
      </dgm:t>
    </dgm:pt>
    <dgm:pt modelId="{6574CC55-41F0-412D-A185-B6831CCD08F0}" type="pres">
      <dgm:prSet presAssocID="{298774BB-0ACF-4F4C-A11E-2F8AF9138BA5}" presName="sibTrans" presStyleLbl="bgSibTrans2D1" presStyleIdx="3" presStyleCnt="7"/>
      <dgm:spPr/>
      <dgm:t>
        <a:bodyPr/>
        <a:lstStyle/>
        <a:p>
          <a:endParaRPr lang="en-US"/>
        </a:p>
      </dgm:t>
    </dgm:pt>
    <dgm:pt modelId="{63F914D6-B2F1-4140-BB7B-2FD84F5B94E1}" type="pres">
      <dgm:prSet presAssocID="{37A20196-4C91-4AA3-A382-4764E7981DAC}" presName="compNode" presStyleCnt="0"/>
      <dgm:spPr/>
    </dgm:pt>
    <dgm:pt modelId="{E9DABDE4-7720-4625-9ECE-FB16B9102BD4}" type="pres">
      <dgm:prSet presAssocID="{37A20196-4C91-4AA3-A382-4764E7981DAC}" presName="dummyConnPt" presStyleCnt="0"/>
      <dgm:spPr/>
    </dgm:pt>
    <dgm:pt modelId="{F472CADD-BF7C-4804-98D8-CA3CC2ECCC8D}" type="pres">
      <dgm:prSet presAssocID="{37A20196-4C91-4AA3-A382-4764E7981DAC}" presName="node" presStyleLbl="node1" presStyleIdx="4" presStyleCnt="8">
        <dgm:presLayoutVars>
          <dgm:bulletEnabled val="1"/>
        </dgm:presLayoutVars>
      </dgm:prSet>
      <dgm:spPr/>
      <dgm:t>
        <a:bodyPr/>
        <a:lstStyle/>
        <a:p>
          <a:endParaRPr lang="en-US"/>
        </a:p>
      </dgm:t>
    </dgm:pt>
    <dgm:pt modelId="{AC86175E-4ABC-473D-ACA1-45379FC01968}" type="pres">
      <dgm:prSet presAssocID="{48D0DFE8-A860-4EBF-8AA0-47F975EF2108}" presName="sibTrans" presStyleLbl="bgSibTrans2D1" presStyleIdx="4" presStyleCnt="7"/>
      <dgm:spPr/>
      <dgm:t>
        <a:bodyPr/>
        <a:lstStyle/>
        <a:p>
          <a:endParaRPr lang="en-US"/>
        </a:p>
      </dgm:t>
    </dgm:pt>
    <dgm:pt modelId="{FCE8B1EE-5682-4E4E-A5E0-17988EB7E8A6}" type="pres">
      <dgm:prSet presAssocID="{92B25205-F345-4A1A-BC10-30FF29FA21B1}" presName="compNode" presStyleCnt="0"/>
      <dgm:spPr/>
    </dgm:pt>
    <dgm:pt modelId="{D5051931-6BBB-4F00-AECC-503AC795E3DF}" type="pres">
      <dgm:prSet presAssocID="{92B25205-F345-4A1A-BC10-30FF29FA21B1}" presName="dummyConnPt" presStyleCnt="0"/>
      <dgm:spPr/>
    </dgm:pt>
    <dgm:pt modelId="{0FBA25FF-2673-4AC9-AAF6-FD85A34F6D10}" type="pres">
      <dgm:prSet presAssocID="{92B25205-F345-4A1A-BC10-30FF29FA21B1}" presName="node" presStyleLbl="node1" presStyleIdx="5" presStyleCnt="8">
        <dgm:presLayoutVars>
          <dgm:bulletEnabled val="1"/>
        </dgm:presLayoutVars>
      </dgm:prSet>
      <dgm:spPr/>
      <dgm:t>
        <a:bodyPr/>
        <a:lstStyle/>
        <a:p>
          <a:endParaRPr lang="en-US"/>
        </a:p>
      </dgm:t>
    </dgm:pt>
    <dgm:pt modelId="{D6CA9AA2-8D8A-453A-B565-5C29E0978AF1}" type="pres">
      <dgm:prSet presAssocID="{12141D20-A334-45B4-A64B-E487716DF598}" presName="sibTrans" presStyleLbl="bgSibTrans2D1" presStyleIdx="5" presStyleCnt="7"/>
      <dgm:spPr/>
      <dgm:t>
        <a:bodyPr/>
        <a:lstStyle/>
        <a:p>
          <a:endParaRPr lang="en-US"/>
        </a:p>
      </dgm:t>
    </dgm:pt>
    <dgm:pt modelId="{9C316A4A-CC42-4465-9F5D-DABFF5D4E976}" type="pres">
      <dgm:prSet presAssocID="{3AE6B547-57FD-491B-9360-50EE78CC2847}" presName="compNode" presStyleCnt="0"/>
      <dgm:spPr/>
    </dgm:pt>
    <dgm:pt modelId="{A3997A47-8E65-4993-B660-82B73056FAD9}" type="pres">
      <dgm:prSet presAssocID="{3AE6B547-57FD-491B-9360-50EE78CC2847}" presName="dummyConnPt" presStyleCnt="0"/>
      <dgm:spPr/>
    </dgm:pt>
    <dgm:pt modelId="{B5835989-CB82-4EA5-BB4A-8E30CE04EC07}" type="pres">
      <dgm:prSet presAssocID="{3AE6B547-57FD-491B-9360-50EE78CC2847}" presName="node" presStyleLbl="node1" presStyleIdx="6" presStyleCnt="8">
        <dgm:presLayoutVars>
          <dgm:bulletEnabled val="1"/>
        </dgm:presLayoutVars>
      </dgm:prSet>
      <dgm:spPr/>
      <dgm:t>
        <a:bodyPr/>
        <a:lstStyle/>
        <a:p>
          <a:endParaRPr lang="en-US"/>
        </a:p>
      </dgm:t>
    </dgm:pt>
    <dgm:pt modelId="{4EDF7811-C336-4B87-94D0-18E6867C9936}" type="pres">
      <dgm:prSet presAssocID="{9C8764E6-33F0-4A8E-A24C-88E903EDCB81}" presName="sibTrans" presStyleLbl="bgSibTrans2D1" presStyleIdx="6" presStyleCnt="7"/>
      <dgm:spPr/>
      <dgm:t>
        <a:bodyPr/>
        <a:lstStyle/>
        <a:p>
          <a:endParaRPr lang="en-US"/>
        </a:p>
      </dgm:t>
    </dgm:pt>
    <dgm:pt modelId="{A3B193E7-BC1C-4F4D-9938-48D7FED4024F}" type="pres">
      <dgm:prSet presAssocID="{10E9E664-46B5-4384-8F58-BD398F291D23}" presName="compNode" presStyleCnt="0"/>
      <dgm:spPr/>
    </dgm:pt>
    <dgm:pt modelId="{1440B29F-962F-4BAC-AB36-E5490411233E}" type="pres">
      <dgm:prSet presAssocID="{10E9E664-46B5-4384-8F58-BD398F291D23}" presName="dummyConnPt" presStyleCnt="0"/>
      <dgm:spPr/>
    </dgm:pt>
    <dgm:pt modelId="{C4F1491C-D21B-41B7-9AAE-702B6212BB0B}" type="pres">
      <dgm:prSet presAssocID="{10E9E664-46B5-4384-8F58-BD398F291D23}" presName="node" presStyleLbl="node1" presStyleIdx="7" presStyleCnt="8">
        <dgm:presLayoutVars>
          <dgm:bulletEnabled val="1"/>
        </dgm:presLayoutVars>
      </dgm:prSet>
      <dgm:spPr/>
      <dgm:t>
        <a:bodyPr/>
        <a:lstStyle/>
        <a:p>
          <a:endParaRPr lang="en-US"/>
        </a:p>
      </dgm:t>
    </dgm:pt>
  </dgm:ptLst>
  <dgm:cxnLst>
    <dgm:cxn modelId="{71596B99-86F5-4CBF-9DE6-D53705E757EA}" type="presOf" srcId="{9C8764E6-33F0-4A8E-A24C-88E903EDCB81}" destId="{4EDF7811-C336-4B87-94D0-18E6867C9936}" srcOrd="0" destOrd="0" presId="urn:microsoft.com/office/officeart/2005/8/layout/bProcess4"/>
    <dgm:cxn modelId="{E44E15D5-9422-4F96-A087-66FD88A821FE}" srcId="{B97A436F-FB36-4C7F-B98B-22DB3DE641EA}" destId="{37A20196-4C91-4AA3-A382-4764E7981DAC}" srcOrd="4" destOrd="0" parTransId="{DA134736-713D-40A2-8F3B-5B439ADB6012}" sibTransId="{48D0DFE8-A860-4EBF-8AA0-47F975EF2108}"/>
    <dgm:cxn modelId="{2A012CEA-2782-4E47-B828-8CB8DC4F879B}" type="presOf" srcId="{4FAD9F90-F248-493B-9409-9FAC10CA1979}" destId="{0E19B4E4-31B7-4EFB-A9C0-F036B6154760}" srcOrd="0" destOrd="0" presId="urn:microsoft.com/office/officeart/2005/8/layout/bProcess4"/>
    <dgm:cxn modelId="{09311D1D-64CA-4DD6-BBE8-54AD5A29395A}" srcId="{B97A436F-FB36-4C7F-B98B-22DB3DE641EA}" destId="{5FE89CF6-BF84-4977-9D3B-9D1AB3BA7CD0}" srcOrd="2" destOrd="0" parTransId="{4CBFF257-FBF6-4AA0-B778-690D3A315264}" sibTransId="{8ADE569B-CA20-4662-B243-14D1B901D495}"/>
    <dgm:cxn modelId="{93F96EE6-17D8-4990-9D37-0488D8DF206B}" srcId="{B97A436F-FB36-4C7F-B98B-22DB3DE641EA}" destId="{ECC03147-67E9-4BDA-9D95-9F9E40B746FD}" srcOrd="3" destOrd="0" parTransId="{94A3DA18-D560-4807-BA6C-463043899E3E}" sibTransId="{298774BB-0ACF-4F4C-A11E-2F8AF9138BA5}"/>
    <dgm:cxn modelId="{545C1DF1-4404-4C4D-B0CC-59CF44451E3F}" type="presOf" srcId="{10E9E664-46B5-4384-8F58-BD398F291D23}" destId="{C4F1491C-D21B-41B7-9AAE-702B6212BB0B}" srcOrd="0" destOrd="0" presId="urn:microsoft.com/office/officeart/2005/8/layout/bProcess4"/>
    <dgm:cxn modelId="{08DB7BE4-DC84-4BA8-BD1A-A27E75FA00E6}" type="presOf" srcId="{05B7BA6C-F25C-49BA-82D1-AADA3639E55F}" destId="{2D5C2491-1E1C-4099-9C41-401E725710A4}" srcOrd="0" destOrd="0" presId="urn:microsoft.com/office/officeart/2005/8/layout/bProcess4"/>
    <dgm:cxn modelId="{C89052A9-4950-4580-8F2A-95631802B28F}" type="presOf" srcId="{A19DCA15-DC16-4E5E-B936-93087CE00702}" destId="{A8586C99-5D22-4F5E-9EBA-88BA497D90E4}" srcOrd="0" destOrd="0" presId="urn:microsoft.com/office/officeart/2005/8/layout/bProcess4"/>
    <dgm:cxn modelId="{BFFF9F1F-2033-4DF3-8DA0-C6B33EB4F63F}" type="presOf" srcId="{48D0DFE8-A860-4EBF-8AA0-47F975EF2108}" destId="{AC86175E-4ABC-473D-ACA1-45379FC01968}" srcOrd="0" destOrd="0" presId="urn:microsoft.com/office/officeart/2005/8/layout/bProcess4"/>
    <dgm:cxn modelId="{B6D751C6-8C4E-437F-8429-4EA65CEC0857}" type="presOf" srcId="{37A20196-4C91-4AA3-A382-4764E7981DAC}" destId="{F472CADD-BF7C-4804-98D8-CA3CC2ECCC8D}" srcOrd="0" destOrd="0" presId="urn:microsoft.com/office/officeart/2005/8/layout/bProcess4"/>
    <dgm:cxn modelId="{CDCEE76F-FE13-4016-9FCB-320D0A6F9B40}" type="presOf" srcId="{12141D20-A334-45B4-A64B-E487716DF598}" destId="{D6CA9AA2-8D8A-453A-B565-5C29E0978AF1}" srcOrd="0" destOrd="0" presId="urn:microsoft.com/office/officeart/2005/8/layout/bProcess4"/>
    <dgm:cxn modelId="{CA979D57-38A3-4494-84B8-6B5D9F1E7C44}" type="presOf" srcId="{2F5C58CB-BD68-4B17-89D7-95FB7EFE9AD2}" destId="{1D92979B-D7F5-4133-BF4A-0D0008091C8F}" srcOrd="0" destOrd="0" presId="urn:microsoft.com/office/officeart/2005/8/layout/bProcess4"/>
    <dgm:cxn modelId="{23962AA7-A116-43B2-B111-06B8786F59A5}" srcId="{B97A436F-FB36-4C7F-B98B-22DB3DE641EA}" destId="{A19DCA15-DC16-4E5E-B936-93087CE00702}" srcOrd="0" destOrd="0" parTransId="{6A454ADF-1220-4E5D-804D-D297B87B2313}" sibTransId="{05B7BA6C-F25C-49BA-82D1-AADA3639E55F}"/>
    <dgm:cxn modelId="{58EC0802-5589-4A03-8B5D-A9E9973C952D}" srcId="{B97A436F-FB36-4C7F-B98B-22DB3DE641EA}" destId="{92B25205-F345-4A1A-BC10-30FF29FA21B1}" srcOrd="5" destOrd="0" parTransId="{29BC1E66-2860-44DA-8D19-449599FF5032}" sibTransId="{12141D20-A334-45B4-A64B-E487716DF598}"/>
    <dgm:cxn modelId="{32290436-5403-40C3-B2F1-AD088BDB56BC}" type="presOf" srcId="{8ADE569B-CA20-4662-B243-14D1B901D495}" destId="{6AD4AFCD-B125-4656-8794-990E72E67CD7}" srcOrd="0" destOrd="0" presId="urn:microsoft.com/office/officeart/2005/8/layout/bProcess4"/>
    <dgm:cxn modelId="{BA04DB4B-3538-449B-A3D9-FBDC62FD9181}" type="presOf" srcId="{5FE89CF6-BF84-4977-9D3B-9D1AB3BA7CD0}" destId="{5DC178FA-4065-4BDA-8A99-D7768621CD75}" srcOrd="0" destOrd="0" presId="urn:microsoft.com/office/officeart/2005/8/layout/bProcess4"/>
    <dgm:cxn modelId="{2CC58C35-B365-46F3-9C1C-8F1970AE8513}" srcId="{B97A436F-FB36-4C7F-B98B-22DB3DE641EA}" destId="{2F5C58CB-BD68-4B17-89D7-95FB7EFE9AD2}" srcOrd="1" destOrd="0" parTransId="{38EE09C8-40A2-4867-8A12-848F07B7D4CA}" sibTransId="{4FAD9F90-F248-493B-9409-9FAC10CA1979}"/>
    <dgm:cxn modelId="{E0C5C50F-A873-4125-B332-9168DF9E0155}" type="presOf" srcId="{92B25205-F345-4A1A-BC10-30FF29FA21B1}" destId="{0FBA25FF-2673-4AC9-AAF6-FD85A34F6D10}" srcOrd="0" destOrd="0" presId="urn:microsoft.com/office/officeart/2005/8/layout/bProcess4"/>
    <dgm:cxn modelId="{60E6FA5D-DF2A-432F-9CF0-D2891131322A}" type="presOf" srcId="{3AE6B547-57FD-491B-9360-50EE78CC2847}" destId="{B5835989-CB82-4EA5-BB4A-8E30CE04EC07}" srcOrd="0" destOrd="0" presId="urn:microsoft.com/office/officeart/2005/8/layout/bProcess4"/>
    <dgm:cxn modelId="{248B4773-C5F9-4952-8D33-BF5AB4566630}" srcId="{B97A436F-FB36-4C7F-B98B-22DB3DE641EA}" destId="{3AE6B547-57FD-491B-9360-50EE78CC2847}" srcOrd="6" destOrd="0" parTransId="{4A10B30E-3F0F-4218-B75C-734B272DA1BB}" sibTransId="{9C8764E6-33F0-4A8E-A24C-88E903EDCB81}"/>
    <dgm:cxn modelId="{FE8A5931-0557-4678-9FBE-5CB96DB4AAC6}" srcId="{B97A436F-FB36-4C7F-B98B-22DB3DE641EA}" destId="{10E9E664-46B5-4384-8F58-BD398F291D23}" srcOrd="7" destOrd="0" parTransId="{1C4C2475-A720-435A-B903-A60BB50E9C25}" sibTransId="{77CA80E7-FB42-424B-9442-A56F3A19C4BD}"/>
    <dgm:cxn modelId="{57E81AA6-9167-4AD5-B110-35CE30FB5172}" type="presOf" srcId="{B97A436F-FB36-4C7F-B98B-22DB3DE641EA}" destId="{1CDC6AF5-4C21-4747-8959-E7E02B44D78B}" srcOrd="0" destOrd="0" presId="urn:microsoft.com/office/officeart/2005/8/layout/bProcess4"/>
    <dgm:cxn modelId="{83A1AEC5-30EC-418F-9F26-7246A9AE162E}" type="presOf" srcId="{ECC03147-67E9-4BDA-9D95-9F9E40B746FD}" destId="{CA3B1784-7978-4D06-9D87-2755969A8A5F}" srcOrd="0" destOrd="0" presId="urn:microsoft.com/office/officeart/2005/8/layout/bProcess4"/>
    <dgm:cxn modelId="{711525EF-DCDC-472A-A2AB-EB4AAE066C1B}" type="presOf" srcId="{298774BB-0ACF-4F4C-A11E-2F8AF9138BA5}" destId="{6574CC55-41F0-412D-A185-B6831CCD08F0}" srcOrd="0" destOrd="0" presId="urn:microsoft.com/office/officeart/2005/8/layout/bProcess4"/>
    <dgm:cxn modelId="{497AC542-F6B7-4509-B47D-3AC0C0C2E195}" type="presParOf" srcId="{1CDC6AF5-4C21-4747-8959-E7E02B44D78B}" destId="{C0254E4C-1B48-493F-81F4-602C19A061FF}" srcOrd="0" destOrd="0" presId="urn:microsoft.com/office/officeart/2005/8/layout/bProcess4"/>
    <dgm:cxn modelId="{604FFC23-9186-4EA0-9427-2DCC735E075C}" type="presParOf" srcId="{C0254E4C-1B48-493F-81F4-602C19A061FF}" destId="{72E2144F-A925-4058-BFB1-A11D357A99E7}" srcOrd="0" destOrd="0" presId="urn:microsoft.com/office/officeart/2005/8/layout/bProcess4"/>
    <dgm:cxn modelId="{61BA039B-E2DF-4892-B42C-8E2C0F26EFD3}" type="presParOf" srcId="{C0254E4C-1B48-493F-81F4-602C19A061FF}" destId="{A8586C99-5D22-4F5E-9EBA-88BA497D90E4}" srcOrd="1" destOrd="0" presId="urn:microsoft.com/office/officeart/2005/8/layout/bProcess4"/>
    <dgm:cxn modelId="{FD8E9F1A-AEB2-44EF-995D-F51D56E8C31D}" type="presParOf" srcId="{1CDC6AF5-4C21-4747-8959-E7E02B44D78B}" destId="{2D5C2491-1E1C-4099-9C41-401E725710A4}" srcOrd="1" destOrd="0" presId="urn:microsoft.com/office/officeart/2005/8/layout/bProcess4"/>
    <dgm:cxn modelId="{B55EFB20-F6A1-4119-9DE6-C1EDBFB2935F}" type="presParOf" srcId="{1CDC6AF5-4C21-4747-8959-E7E02B44D78B}" destId="{E6D6959A-A22E-4B70-B5AE-AB2A85ED62DD}" srcOrd="2" destOrd="0" presId="urn:microsoft.com/office/officeart/2005/8/layout/bProcess4"/>
    <dgm:cxn modelId="{C43ACFE1-62A7-4EB1-9DE5-777F77A56625}" type="presParOf" srcId="{E6D6959A-A22E-4B70-B5AE-AB2A85ED62DD}" destId="{9A9235F0-9002-4FC2-99A7-F2661E4381E8}" srcOrd="0" destOrd="0" presId="urn:microsoft.com/office/officeart/2005/8/layout/bProcess4"/>
    <dgm:cxn modelId="{775BFF74-10F9-416B-84E0-C1A1F1138328}" type="presParOf" srcId="{E6D6959A-A22E-4B70-B5AE-AB2A85ED62DD}" destId="{1D92979B-D7F5-4133-BF4A-0D0008091C8F}" srcOrd="1" destOrd="0" presId="urn:microsoft.com/office/officeart/2005/8/layout/bProcess4"/>
    <dgm:cxn modelId="{69FBA1EE-2BE9-4AAB-9738-DFE7A5B28D91}" type="presParOf" srcId="{1CDC6AF5-4C21-4747-8959-E7E02B44D78B}" destId="{0E19B4E4-31B7-4EFB-A9C0-F036B6154760}" srcOrd="3" destOrd="0" presId="urn:microsoft.com/office/officeart/2005/8/layout/bProcess4"/>
    <dgm:cxn modelId="{8717FE69-EF1D-4A2B-A9CA-48458BA37658}" type="presParOf" srcId="{1CDC6AF5-4C21-4747-8959-E7E02B44D78B}" destId="{EC0AAB1A-2D69-4FF6-964E-02E09563E9F4}" srcOrd="4" destOrd="0" presId="urn:microsoft.com/office/officeart/2005/8/layout/bProcess4"/>
    <dgm:cxn modelId="{5A1B6910-02C2-4314-BF86-1B3FA269890F}" type="presParOf" srcId="{EC0AAB1A-2D69-4FF6-964E-02E09563E9F4}" destId="{49D1EDB5-6CC6-49D2-98AE-A3615CFE1776}" srcOrd="0" destOrd="0" presId="urn:microsoft.com/office/officeart/2005/8/layout/bProcess4"/>
    <dgm:cxn modelId="{949E6C2A-E5AE-4AF8-B4DF-BF4D713B2CAE}" type="presParOf" srcId="{EC0AAB1A-2D69-4FF6-964E-02E09563E9F4}" destId="{5DC178FA-4065-4BDA-8A99-D7768621CD75}" srcOrd="1" destOrd="0" presId="urn:microsoft.com/office/officeart/2005/8/layout/bProcess4"/>
    <dgm:cxn modelId="{A44701F7-85B9-4D7B-AB2F-6186E47C57F9}" type="presParOf" srcId="{1CDC6AF5-4C21-4747-8959-E7E02B44D78B}" destId="{6AD4AFCD-B125-4656-8794-990E72E67CD7}" srcOrd="5" destOrd="0" presId="urn:microsoft.com/office/officeart/2005/8/layout/bProcess4"/>
    <dgm:cxn modelId="{2081CFD4-BF33-45AD-9AF6-F4C38F8742E9}" type="presParOf" srcId="{1CDC6AF5-4C21-4747-8959-E7E02B44D78B}" destId="{28533247-53D9-48D3-BEF3-DDC25DA3CD7C}" srcOrd="6" destOrd="0" presId="urn:microsoft.com/office/officeart/2005/8/layout/bProcess4"/>
    <dgm:cxn modelId="{33DBB377-269F-4D3F-A57C-C7613FC6766B}" type="presParOf" srcId="{28533247-53D9-48D3-BEF3-DDC25DA3CD7C}" destId="{1CF0A104-86AA-424A-A561-EC39D1FF3A37}" srcOrd="0" destOrd="0" presId="urn:microsoft.com/office/officeart/2005/8/layout/bProcess4"/>
    <dgm:cxn modelId="{345BD272-D80B-48FD-8C71-2D727A8D70BC}" type="presParOf" srcId="{28533247-53D9-48D3-BEF3-DDC25DA3CD7C}" destId="{CA3B1784-7978-4D06-9D87-2755969A8A5F}" srcOrd="1" destOrd="0" presId="urn:microsoft.com/office/officeart/2005/8/layout/bProcess4"/>
    <dgm:cxn modelId="{D59AFA0B-4390-49CC-B0A4-84B96905663E}" type="presParOf" srcId="{1CDC6AF5-4C21-4747-8959-E7E02B44D78B}" destId="{6574CC55-41F0-412D-A185-B6831CCD08F0}" srcOrd="7" destOrd="0" presId="urn:microsoft.com/office/officeart/2005/8/layout/bProcess4"/>
    <dgm:cxn modelId="{F9626A39-2BB1-4E53-BF43-53E3F5494556}" type="presParOf" srcId="{1CDC6AF5-4C21-4747-8959-E7E02B44D78B}" destId="{63F914D6-B2F1-4140-BB7B-2FD84F5B94E1}" srcOrd="8" destOrd="0" presId="urn:microsoft.com/office/officeart/2005/8/layout/bProcess4"/>
    <dgm:cxn modelId="{E457E84E-806E-40B6-AE3E-03A0E3FC0261}" type="presParOf" srcId="{63F914D6-B2F1-4140-BB7B-2FD84F5B94E1}" destId="{E9DABDE4-7720-4625-9ECE-FB16B9102BD4}" srcOrd="0" destOrd="0" presId="urn:microsoft.com/office/officeart/2005/8/layout/bProcess4"/>
    <dgm:cxn modelId="{B93F6AC7-96B9-400D-914C-05D7E6B9DF67}" type="presParOf" srcId="{63F914D6-B2F1-4140-BB7B-2FD84F5B94E1}" destId="{F472CADD-BF7C-4804-98D8-CA3CC2ECCC8D}" srcOrd="1" destOrd="0" presId="urn:microsoft.com/office/officeart/2005/8/layout/bProcess4"/>
    <dgm:cxn modelId="{2DA085DA-DE16-4665-A00A-9D8A418BB562}" type="presParOf" srcId="{1CDC6AF5-4C21-4747-8959-E7E02B44D78B}" destId="{AC86175E-4ABC-473D-ACA1-45379FC01968}" srcOrd="9" destOrd="0" presId="urn:microsoft.com/office/officeart/2005/8/layout/bProcess4"/>
    <dgm:cxn modelId="{029F1077-FB83-4FC8-900E-94C6890690E1}" type="presParOf" srcId="{1CDC6AF5-4C21-4747-8959-E7E02B44D78B}" destId="{FCE8B1EE-5682-4E4E-A5E0-17988EB7E8A6}" srcOrd="10" destOrd="0" presId="urn:microsoft.com/office/officeart/2005/8/layout/bProcess4"/>
    <dgm:cxn modelId="{C6C34778-1A73-4BA8-8607-56320FB7106F}" type="presParOf" srcId="{FCE8B1EE-5682-4E4E-A5E0-17988EB7E8A6}" destId="{D5051931-6BBB-4F00-AECC-503AC795E3DF}" srcOrd="0" destOrd="0" presId="urn:microsoft.com/office/officeart/2005/8/layout/bProcess4"/>
    <dgm:cxn modelId="{914812E4-02A2-4A16-8FBE-16E7DA81E813}" type="presParOf" srcId="{FCE8B1EE-5682-4E4E-A5E0-17988EB7E8A6}" destId="{0FBA25FF-2673-4AC9-AAF6-FD85A34F6D10}" srcOrd="1" destOrd="0" presId="urn:microsoft.com/office/officeart/2005/8/layout/bProcess4"/>
    <dgm:cxn modelId="{64383E78-95E6-4805-AF87-3CDDAEBCADB9}" type="presParOf" srcId="{1CDC6AF5-4C21-4747-8959-E7E02B44D78B}" destId="{D6CA9AA2-8D8A-453A-B565-5C29E0978AF1}" srcOrd="11" destOrd="0" presId="urn:microsoft.com/office/officeart/2005/8/layout/bProcess4"/>
    <dgm:cxn modelId="{20DDB21A-F6E5-4C04-8536-51089DCF731E}" type="presParOf" srcId="{1CDC6AF5-4C21-4747-8959-E7E02B44D78B}" destId="{9C316A4A-CC42-4465-9F5D-DABFF5D4E976}" srcOrd="12" destOrd="0" presId="urn:microsoft.com/office/officeart/2005/8/layout/bProcess4"/>
    <dgm:cxn modelId="{BFCF8F6E-0465-42A6-AF62-D95FCB2EC17A}" type="presParOf" srcId="{9C316A4A-CC42-4465-9F5D-DABFF5D4E976}" destId="{A3997A47-8E65-4993-B660-82B73056FAD9}" srcOrd="0" destOrd="0" presId="urn:microsoft.com/office/officeart/2005/8/layout/bProcess4"/>
    <dgm:cxn modelId="{1050CA5B-8232-48A9-A218-12A3A098A7B8}" type="presParOf" srcId="{9C316A4A-CC42-4465-9F5D-DABFF5D4E976}" destId="{B5835989-CB82-4EA5-BB4A-8E30CE04EC07}" srcOrd="1" destOrd="0" presId="urn:microsoft.com/office/officeart/2005/8/layout/bProcess4"/>
    <dgm:cxn modelId="{110653ED-4CBF-4471-9826-270FD9567823}" type="presParOf" srcId="{1CDC6AF5-4C21-4747-8959-E7E02B44D78B}" destId="{4EDF7811-C336-4B87-94D0-18E6867C9936}" srcOrd="13" destOrd="0" presId="urn:microsoft.com/office/officeart/2005/8/layout/bProcess4"/>
    <dgm:cxn modelId="{ADC4ACCA-0CC2-4416-AD88-D5BCB7396E87}" type="presParOf" srcId="{1CDC6AF5-4C21-4747-8959-E7E02B44D78B}" destId="{A3B193E7-BC1C-4F4D-9938-48D7FED4024F}" srcOrd="14" destOrd="0" presId="urn:microsoft.com/office/officeart/2005/8/layout/bProcess4"/>
    <dgm:cxn modelId="{5224E4FD-3F30-480A-8A57-2B928664BDAF}" type="presParOf" srcId="{A3B193E7-BC1C-4F4D-9938-48D7FED4024F}" destId="{1440B29F-962F-4BAC-AB36-E5490411233E}" srcOrd="0" destOrd="0" presId="urn:microsoft.com/office/officeart/2005/8/layout/bProcess4"/>
    <dgm:cxn modelId="{4310FE1B-88F6-4E29-BB34-57077D762F4C}" type="presParOf" srcId="{A3B193E7-BC1C-4F4D-9938-48D7FED4024F}" destId="{C4F1491C-D21B-41B7-9AAE-702B6212BB0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C2491-1E1C-4099-9C41-401E725710A4}">
      <dsp:nvSpPr>
        <dsp:cNvPr id="0" name=""/>
        <dsp:cNvSpPr/>
      </dsp:nvSpPr>
      <dsp:spPr>
        <a:xfrm rot="5400000">
          <a:off x="-365585" y="1234982"/>
          <a:ext cx="1616199" cy="195123"/>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586C99-5D22-4F5E-9EBA-88BA497D90E4}">
      <dsp:nvSpPr>
        <dsp:cNvPr id="0" name=""/>
        <dsp:cNvSpPr/>
      </dsp:nvSpPr>
      <dsp:spPr>
        <a:xfrm>
          <a:off x="3994" y="200252"/>
          <a:ext cx="2168034" cy="13008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1. Identify critical assets (&amp; asset owner)</a:t>
          </a:r>
          <a:endParaRPr lang="en-US" sz="2100" kern="1200" dirty="0">
            <a:solidFill>
              <a:schemeClr val="tx1"/>
            </a:solidFill>
          </a:endParaRPr>
        </a:p>
      </dsp:txBody>
      <dsp:txXfrm>
        <a:off x="42094" y="238352"/>
        <a:ext cx="2091834" cy="1224620"/>
      </dsp:txXfrm>
    </dsp:sp>
    <dsp:sp modelId="{0E19B4E4-31B7-4EFB-A9C0-F036B6154760}">
      <dsp:nvSpPr>
        <dsp:cNvPr id="0" name=""/>
        <dsp:cNvSpPr/>
      </dsp:nvSpPr>
      <dsp:spPr>
        <a:xfrm rot="5400000">
          <a:off x="-365585" y="2861008"/>
          <a:ext cx="1616199" cy="195123"/>
        </a:xfrm>
        <a:prstGeom prst="rect">
          <a:avLst/>
        </a:prstGeom>
        <a:solidFill>
          <a:schemeClr val="accent5">
            <a:hueOff val="-1655646"/>
            <a:satOff val="6635"/>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92979B-D7F5-4133-BF4A-0D0008091C8F}">
      <dsp:nvSpPr>
        <dsp:cNvPr id="0" name=""/>
        <dsp:cNvSpPr/>
      </dsp:nvSpPr>
      <dsp:spPr>
        <a:xfrm>
          <a:off x="3994" y="1826279"/>
          <a:ext cx="2168034" cy="1300820"/>
        </a:xfrm>
        <a:prstGeom prst="roundRect">
          <a:avLst>
            <a:gd name="adj" fmla="val 10000"/>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2. Research on applicable security controls</a:t>
          </a:r>
          <a:endParaRPr lang="en-US" sz="2100" kern="1200" dirty="0">
            <a:solidFill>
              <a:schemeClr val="tx1"/>
            </a:solidFill>
          </a:endParaRPr>
        </a:p>
      </dsp:txBody>
      <dsp:txXfrm>
        <a:off x="42094" y="1864379"/>
        <a:ext cx="2091834" cy="1224620"/>
      </dsp:txXfrm>
    </dsp:sp>
    <dsp:sp modelId="{6AD4AFCD-B125-4656-8794-990E72E67CD7}">
      <dsp:nvSpPr>
        <dsp:cNvPr id="0" name=""/>
        <dsp:cNvSpPr/>
      </dsp:nvSpPr>
      <dsp:spPr>
        <a:xfrm>
          <a:off x="447427" y="3674021"/>
          <a:ext cx="2873660" cy="195123"/>
        </a:xfrm>
        <a:prstGeom prst="rect">
          <a:avLst/>
        </a:prstGeom>
        <a:solidFill>
          <a:schemeClr val="accent5">
            <a:hueOff val="-3311292"/>
            <a:satOff val="13270"/>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C178FA-4065-4BDA-8A99-D7768621CD75}">
      <dsp:nvSpPr>
        <dsp:cNvPr id="0" name=""/>
        <dsp:cNvSpPr/>
      </dsp:nvSpPr>
      <dsp:spPr>
        <a:xfrm>
          <a:off x="3994" y="3452305"/>
          <a:ext cx="2168034" cy="1300820"/>
        </a:xfrm>
        <a:prstGeom prst="roundRect">
          <a:avLst>
            <a:gd name="adj" fmla="val 10000"/>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3. Checklist of applicable controls</a:t>
          </a:r>
          <a:endParaRPr lang="en-US" sz="2100" kern="1200" dirty="0">
            <a:solidFill>
              <a:schemeClr val="tx1"/>
            </a:solidFill>
          </a:endParaRPr>
        </a:p>
      </dsp:txBody>
      <dsp:txXfrm>
        <a:off x="42094" y="3490405"/>
        <a:ext cx="2091834" cy="1224620"/>
      </dsp:txXfrm>
    </dsp:sp>
    <dsp:sp modelId="{6574CC55-41F0-412D-A185-B6831CCD08F0}">
      <dsp:nvSpPr>
        <dsp:cNvPr id="0" name=""/>
        <dsp:cNvSpPr/>
      </dsp:nvSpPr>
      <dsp:spPr>
        <a:xfrm rot="16200000">
          <a:off x="2517901" y="2861008"/>
          <a:ext cx="1616199" cy="195123"/>
        </a:xfrm>
        <a:prstGeom prst="rect">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3B1784-7978-4D06-9D87-2755969A8A5F}">
      <dsp:nvSpPr>
        <dsp:cNvPr id="0" name=""/>
        <dsp:cNvSpPr/>
      </dsp:nvSpPr>
      <dsp:spPr>
        <a:xfrm>
          <a:off x="2887481" y="3452305"/>
          <a:ext cx="2168034" cy="1300820"/>
        </a:xfrm>
        <a:prstGeom prst="roundRect">
          <a:avLst>
            <a:gd name="adj" fmla="val 10000"/>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solidFill>
                <a:schemeClr val="tx1"/>
              </a:solidFill>
            </a:rPr>
            <a:t>4. Document controls into SOP</a:t>
          </a:r>
          <a:endParaRPr lang="en-US" sz="2100" kern="1200" dirty="0">
            <a:solidFill>
              <a:schemeClr val="tx1"/>
            </a:solidFill>
          </a:endParaRPr>
        </a:p>
      </dsp:txBody>
      <dsp:txXfrm>
        <a:off x="2925581" y="3490405"/>
        <a:ext cx="2091834" cy="1224620"/>
      </dsp:txXfrm>
    </dsp:sp>
    <dsp:sp modelId="{AC86175E-4ABC-473D-ACA1-45379FC01968}">
      <dsp:nvSpPr>
        <dsp:cNvPr id="0" name=""/>
        <dsp:cNvSpPr/>
      </dsp:nvSpPr>
      <dsp:spPr>
        <a:xfrm rot="16200000">
          <a:off x="2517901" y="1234982"/>
          <a:ext cx="1616199" cy="195123"/>
        </a:xfrm>
        <a:prstGeom prst="rect">
          <a:avLst/>
        </a:prstGeom>
        <a:solidFill>
          <a:schemeClr val="accent5">
            <a:hueOff val="-6622584"/>
            <a:satOff val="26541"/>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2CADD-BF7C-4804-98D8-CA3CC2ECCC8D}">
      <dsp:nvSpPr>
        <dsp:cNvPr id="0" name=""/>
        <dsp:cNvSpPr/>
      </dsp:nvSpPr>
      <dsp:spPr>
        <a:xfrm>
          <a:off x="2887481" y="1826279"/>
          <a:ext cx="2168034" cy="1300820"/>
        </a:xfrm>
        <a:prstGeom prst="roundRect">
          <a:avLst>
            <a:gd name="adj" fmla="val 10000"/>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5. Implement controls on test setup</a:t>
          </a:r>
          <a:endParaRPr lang="en-US" sz="2100" kern="1200" dirty="0">
            <a:solidFill>
              <a:schemeClr val="tx1"/>
            </a:solidFill>
          </a:endParaRPr>
        </a:p>
      </dsp:txBody>
      <dsp:txXfrm>
        <a:off x="2925581" y="1864379"/>
        <a:ext cx="2091834" cy="1224620"/>
      </dsp:txXfrm>
    </dsp:sp>
    <dsp:sp modelId="{D6CA9AA2-8D8A-453A-B565-5C29E0978AF1}">
      <dsp:nvSpPr>
        <dsp:cNvPr id="0" name=""/>
        <dsp:cNvSpPr/>
      </dsp:nvSpPr>
      <dsp:spPr>
        <a:xfrm>
          <a:off x="3330914" y="421969"/>
          <a:ext cx="2873660" cy="195123"/>
        </a:xfrm>
        <a:prstGeom prst="rect">
          <a:avLst/>
        </a:prstGeom>
        <a:solidFill>
          <a:schemeClr val="accent5">
            <a:hueOff val="-8278230"/>
            <a:satOff val="33176"/>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BA25FF-2673-4AC9-AAF6-FD85A34F6D10}">
      <dsp:nvSpPr>
        <dsp:cNvPr id="0" name=""/>
        <dsp:cNvSpPr/>
      </dsp:nvSpPr>
      <dsp:spPr>
        <a:xfrm>
          <a:off x="2887481" y="200252"/>
          <a:ext cx="2168034" cy="1300820"/>
        </a:xfrm>
        <a:prstGeom prst="roundRect">
          <a:avLst>
            <a:gd name="adj" fmla="val 10000"/>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solidFill>
                <a:schemeClr val="tx1"/>
              </a:solidFill>
            </a:rPr>
            <a:t>6. Validation of control implementation</a:t>
          </a:r>
          <a:endParaRPr lang="en-US" sz="2100" kern="1200" dirty="0">
            <a:solidFill>
              <a:schemeClr val="tx1"/>
            </a:solidFill>
          </a:endParaRPr>
        </a:p>
      </dsp:txBody>
      <dsp:txXfrm>
        <a:off x="2925581" y="238352"/>
        <a:ext cx="2091834" cy="1224620"/>
      </dsp:txXfrm>
    </dsp:sp>
    <dsp:sp modelId="{4EDF7811-C336-4B87-94D0-18E6867C9936}">
      <dsp:nvSpPr>
        <dsp:cNvPr id="0" name=""/>
        <dsp:cNvSpPr/>
      </dsp:nvSpPr>
      <dsp:spPr>
        <a:xfrm rot="5400000">
          <a:off x="5401387" y="1234982"/>
          <a:ext cx="1616199" cy="195123"/>
        </a:xfrm>
        <a:prstGeom prst="rect">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835989-CB82-4EA5-BB4A-8E30CE04EC07}">
      <dsp:nvSpPr>
        <dsp:cNvPr id="0" name=""/>
        <dsp:cNvSpPr/>
      </dsp:nvSpPr>
      <dsp:spPr>
        <a:xfrm>
          <a:off x="5770967" y="200252"/>
          <a:ext cx="2168034" cy="1300820"/>
        </a:xfrm>
        <a:prstGeom prst="roundRect">
          <a:avLst>
            <a:gd name="adj" fmla="val 10000"/>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solidFill>
                <a:schemeClr val="tx1"/>
              </a:solidFill>
            </a:rPr>
            <a:t>7. Change management process for PROD</a:t>
          </a:r>
          <a:endParaRPr lang="en-US" sz="2100" kern="1200" dirty="0">
            <a:solidFill>
              <a:schemeClr val="tx1"/>
            </a:solidFill>
          </a:endParaRPr>
        </a:p>
      </dsp:txBody>
      <dsp:txXfrm>
        <a:off x="5809067" y="238352"/>
        <a:ext cx="2091834" cy="1224620"/>
      </dsp:txXfrm>
    </dsp:sp>
    <dsp:sp modelId="{C4F1491C-D21B-41B7-9AAE-702B6212BB0B}">
      <dsp:nvSpPr>
        <dsp:cNvPr id="0" name=""/>
        <dsp:cNvSpPr/>
      </dsp:nvSpPr>
      <dsp:spPr>
        <a:xfrm>
          <a:off x="5770967" y="1826279"/>
          <a:ext cx="2168034" cy="130082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solidFill>
                <a:schemeClr val="tx1"/>
              </a:solidFill>
            </a:rPr>
            <a:t>8. Implement on PROD &amp; monitor</a:t>
          </a:r>
          <a:endParaRPr lang="en-US" sz="2100" kern="1200" dirty="0">
            <a:solidFill>
              <a:schemeClr val="tx1"/>
            </a:solidFill>
          </a:endParaRPr>
        </a:p>
      </dsp:txBody>
      <dsp:txXfrm>
        <a:off x="5809067" y="1864379"/>
        <a:ext cx="2091834" cy="122462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9/12/2018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iki.sei.cmu.edu/confluence/display/java/SEI+CERT+Oracle+Coding+Standard+for+Jav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iki.sei.cmu.edu/confluence/display/java/ERR02-J.+Prevent+exceptions+while+logging+dat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iki.sei.cmu.edu/confluence/display/java/Rule+BB.+Glossary#RuleBB.Glossary-vul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Carnegie Mellon Software Engineering Institute</a:t>
            </a:r>
          </a:p>
          <a:p>
            <a:r>
              <a:rPr lang="en-US" sz="2600" dirty="0">
                <a:latin typeface="Candara" panose="020E0502030303020204" pitchFamily="34" charset="0"/>
                <a:cs typeface="Arial"/>
                <a:hlinkClick r:id="rId3"/>
              </a:rPr>
              <a:t>https://</a:t>
            </a:r>
            <a:r>
              <a:rPr lang="en-US" sz="2600" dirty="0" smtClean="0">
                <a:latin typeface="Candara" panose="020E0502030303020204" pitchFamily="34" charset="0"/>
                <a:cs typeface="Arial"/>
                <a:hlinkClick r:id="rId3"/>
              </a:rPr>
              <a:t>wiki.sei.cmu.edu/confluence/display/java/SEI+CERT+Oracle+Coding+Standard+for+Java</a:t>
            </a:r>
            <a:r>
              <a:rPr lang="en-US" sz="2600" dirty="0" smtClean="0">
                <a:latin typeface="Candara" panose="020E0502030303020204" pitchFamily="34" charset="0"/>
                <a:cs typeface="Arial"/>
              </a:rPr>
              <a:t> </a:t>
            </a:r>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…insufficient </a:t>
            </a:r>
            <a:r>
              <a:rPr lang="en-US" sz="2600" dirty="0">
                <a:latin typeface="Candara" panose="020E0502030303020204" pitchFamily="34" charset="0"/>
              </a:rPr>
              <a:t>for recording certain security-critical exceptions or errors without leaking sensitive information. If an I/O error were to occur while writing the security exception, the </a:t>
            </a:r>
            <a:r>
              <a:rPr lang="en-US" sz="2600" dirty="0">
                <a:latin typeface="Candara" panose="020E0502030303020204" pitchFamily="34" charset="0"/>
              </a:rPr>
              <a:t>catch</a:t>
            </a:r>
            <a:r>
              <a:rPr lang="en-US" sz="2600" dirty="0">
                <a:latin typeface="Candara" panose="020E0502030303020204" pitchFamily="34" charset="0"/>
              </a:rPr>
              <a:t> block would throw an </a:t>
            </a:r>
            <a:r>
              <a:rPr lang="en-US" sz="2600" dirty="0" err="1">
                <a:latin typeface="Candara" panose="020E0502030303020204" pitchFamily="34" charset="0"/>
              </a:rPr>
              <a:t>IOException</a:t>
            </a:r>
            <a:r>
              <a:rPr lang="en-US" sz="2600" dirty="0">
                <a:latin typeface="Candara" panose="020E0502030303020204" pitchFamily="34" charset="0"/>
              </a:rPr>
              <a:t> </a:t>
            </a:r>
            <a:r>
              <a:rPr lang="en-US" sz="2600" dirty="0" smtClean="0">
                <a:latin typeface="Candara" panose="020E0502030303020204" pitchFamily="34" charset="0"/>
              </a:rPr>
              <a:t>and the</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566033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…critical </a:t>
            </a:r>
            <a:r>
              <a:rPr lang="en-US" sz="2600" dirty="0">
                <a:latin typeface="Candara" panose="020E0502030303020204" pitchFamily="34" charset="0"/>
              </a:rPr>
              <a:t>security exception would be lost. Finally, an attacker may disguise the exception so that it occurs with several other innocuous exceptions.</a:t>
            </a: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534226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667" y="1405719"/>
            <a:ext cx="6704520" cy="369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72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b="1" dirty="0" smtClean="0">
                <a:solidFill>
                  <a:schemeClr val="accent1"/>
                </a:solidFill>
                <a:latin typeface="Candara" panose="020E0502030303020204" pitchFamily="34" charset="0"/>
                <a:cs typeface="Arial"/>
              </a:rPr>
              <a:t>Compliant Solution:</a:t>
            </a:r>
          </a:p>
          <a:p>
            <a:r>
              <a:rPr lang="en-US" sz="2600" dirty="0">
                <a:latin typeface="Candara" panose="020E0502030303020204" pitchFamily="34" charset="0"/>
              </a:rPr>
              <a:t>This compliant solution uses </a:t>
            </a:r>
            <a:r>
              <a:rPr lang="en-US" sz="2600" dirty="0" err="1">
                <a:latin typeface="Candara" panose="020E0502030303020204" pitchFamily="34" charset="0"/>
              </a:rPr>
              <a:t>java.util.logging.Logger</a:t>
            </a:r>
            <a:r>
              <a:rPr lang="en-US" sz="2600" dirty="0">
                <a:latin typeface="Candara" panose="020E0502030303020204" pitchFamily="34" charset="0"/>
              </a:rPr>
              <a:t>, the default logging API provided by JDK 1.4 and later. Use of other compliant logging mechanisms, such as log4j, is also permitted.</a:t>
            </a:r>
          </a:p>
          <a:p>
            <a:r>
              <a:rPr lang="en-US" sz="2600" dirty="0">
                <a:latin typeface="Candara" panose="020E0502030303020204" pitchFamily="34" charset="0"/>
              </a:rPr>
              <a:t>Typically, only one logger is required for the entire program.</a:t>
            </a:r>
            <a:r>
              <a:rPr lang="en-US" sz="2600" dirty="0">
                <a:latin typeface="Candara" panose="020E0502030303020204" pitchFamily="34" charset="0"/>
              </a:rPr>
              <a:t/>
            </a:r>
            <a:br>
              <a:rPr lang="en-US" sz="2600" dirty="0">
                <a:latin typeface="Candara" panose="020E0502030303020204" pitchFamily="34" charset="0"/>
              </a:rPr>
            </a:b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047164" y="6032310"/>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71005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graphicFrame>
        <p:nvGraphicFramePr>
          <p:cNvPr id="8" name="Diagram 7"/>
          <p:cNvGraphicFramePr/>
          <p:nvPr>
            <p:extLst>
              <p:ext uri="{D42A27DB-BD31-4B8C-83A1-F6EECF244321}">
                <p14:modId xmlns:p14="http://schemas.microsoft.com/office/powerpoint/2010/main" val="2741523675"/>
              </p:ext>
            </p:extLst>
          </p:nvPr>
        </p:nvGraphicFramePr>
        <p:xfrm>
          <a:off x="846160" y="1270000"/>
          <a:ext cx="7942997" cy="495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 </a:t>
            </a:r>
            <a:r>
              <a:rPr lang="en-US" sz="2400" b="1" dirty="0" smtClean="0">
                <a:solidFill>
                  <a:srgbClr val="002060"/>
                </a:solidFill>
                <a:latin typeface="Candara" panose="020E0502030303020204" pitchFamily="34" charset="0"/>
                <a:cs typeface="Arial"/>
              </a:rPr>
              <a:t>APPLICATIONS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7125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132" y="1596778"/>
            <a:ext cx="2504412" cy="467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030" y="1981332"/>
            <a:ext cx="294322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872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Rule 7</a:t>
            </a:r>
          </a:p>
          <a:p>
            <a:r>
              <a:rPr lang="en-US" sz="2600" dirty="0">
                <a:latin typeface="Candara" panose="020E0502030303020204" pitchFamily="34" charset="0"/>
                <a:hlinkClick r:id="rId3"/>
              </a:rPr>
              <a:t>ERR02-J. Prevent exceptions while logging </a:t>
            </a:r>
            <a:r>
              <a:rPr lang="en-US" sz="2600" dirty="0" smtClean="0">
                <a:latin typeface="Candara" panose="020E0502030303020204" pitchFamily="34" charset="0"/>
                <a:hlinkClick r:id="rId3"/>
              </a:rPr>
              <a:t>data</a:t>
            </a:r>
            <a:endParaRPr lang="en-US" sz="2600" dirty="0" smtClean="0">
              <a:latin typeface="Candara" panose="020E0502030303020204" pitchFamily="34" charset="0"/>
            </a:endParaRPr>
          </a:p>
          <a:p>
            <a:r>
              <a:rPr lang="en-US" sz="2600" dirty="0">
                <a:latin typeface="Candara" panose="020E0502030303020204" pitchFamily="34" charset="0"/>
              </a:rPr>
              <a:t>Exceptions that are thrown while logging is in progress can prevent successful logging unless special care is taken. Failure to account for exceptions during the logging process </a:t>
            </a:r>
            <a:r>
              <a:rPr lang="en-US" sz="2600" dirty="0" smtClean="0">
                <a:latin typeface="Candara" panose="020E0502030303020204" pitchFamily="34" charset="0"/>
              </a:rPr>
              <a:t>can</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760990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…cause security</a:t>
            </a:r>
            <a:r>
              <a:rPr lang="en-US" sz="2600" dirty="0">
                <a:latin typeface="Candara" panose="020E0502030303020204" pitchFamily="34" charset="0"/>
              </a:rPr>
              <a:t> </a:t>
            </a:r>
            <a:r>
              <a:rPr lang="en-US" sz="2600" dirty="0" smtClean="0">
                <a:latin typeface="Candara" panose="020E0502030303020204" pitchFamily="34" charset="0"/>
                <a:hlinkClick r:id="rId3"/>
              </a:rPr>
              <a:t>vulnerabilities</a:t>
            </a:r>
            <a:r>
              <a:rPr lang="en-US" sz="2600" dirty="0">
                <a:latin typeface="Candara" panose="020E0502030303020204" pitchFamily="34" charset="0"/>
              </a:rPr>
              <a:t>, such as allowing an attacker to conceal critical security exceptions by preventing them from being logged. </a:t>
            </a:r>
            <a:r>
              <a:rPr lang="en-US" sz="2600" dirty="0" smtClean="0">
                <a:latin typeface="Candara" panose="020E0502030303020204" pitchFamily="34" charset="0"/>
              </a:rPr>
              <a:t>Hence, </a:t>
            </a:r>
            <a:r>
              <a:rPr lang="en-US" sz="2600" dirty="0">
                <a:latin typeface="Candara" panose="020E0502030303020204" pitchFamily="34" charset="0"/>
              </a:rPr>
              <a:t>programs must ensure that data logging continues to operate correctly even when exceptions are </a:t>
            </a:r>
            <a:r>
              <a:rPr lang="en-US" sz="2600" dirty="0" smtClean="0">
                <a:latin typeface="Candara" panose="020E0502030303020204" pitchFamily="34" charset="0"/>
              </a:rPr>
              <a:t>thrown</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1046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…during </a:t>
            </a:r>
            <a:r>
              <a:rPr lang="en-US" sz="2600" dirty="0">
                <a:latin typeface="Candara" panose="020E0502030303020204" pitchFamily="34" charset="0"/>
              </a:rPr>
              <a:t>the logging process</a:t>
            </a:r>
            <a:r>
              <a:rPr lang="en-US" sz="2600" dirty="0" smtClean="0">
                <a:latin typeface="Candara" panose="020E0502030303020204" pitchFamily="34" charset="0"/>
              </a:rPr>
              <a:t>.</a:t>
            </a:r>
          </a:p>
          <a:p>
            <a:endParaRPr lang="en-US" sz="2600" dirty="0">
              <a:latin typeface="Candara" panose="020E0502030303020204" pitchFamily="34" charset="0"/>
            </a:endParaRP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16875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31" y="1651379"/>
            <a:ext cx="6563170" cy="3623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580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b="1" dirty="0" smtClean="0">
                <a:solidFill>
                  <a:schemeClr val="accent1"/>
                </a:solidFill>
                <a:latin typeface="Candara" panose="020E0502030303020204" pitchFamily="34" charset="0"/>
              </a:rPr>
              <a:t>Non-compliant Code Example:</a:t>
            </a:r>
          </a:p>
          <a:p>
            <a:r>
              <a:rPr lang="en-US" sz="2600" dirty="0">
                <a:latin typeface="Candara" panose="020E0502030303020204" pitchFamily="34" charset="0"/>
              </a:rPr>
              <a:t>This noncompliant code example writes a critical security exception to the standard error stream:</a:t>
            </a: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797516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rPr>
              <a:t>Writing such exceptions to the standard error stream is inadequate for logging purposes. First, the standard error stream may be exhausted or closed, preventing recording of subsequent exceptions. Second, the trust level of the standard error stream may </a:t>
            </a:r>
            <a:r>
              <a:rPr lang="en-US" sz="2600" dirty="0" smtClean="0">
                <a:latin typeface="Candara" panose="020E0502030303020204" pitchFamily="34" charset="0"/>
              </a:rPr>
              <a:t>be</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JAVA</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APPLICATIONS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259028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21279</TotalTime>
  <Words>388</Words>
  <Application>Microsoft Office PowerPoint</Application>
  <PresentationFormat>On-screen Show (4:3)</PresentationFormat>
  <Paragraphs>64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lpstr>CASE STUDY – JAVA APPLICATIONS SECURITY HARDENING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Nahil</cp:lastModifiedBy>
  <cp:revision>1774</cp:revision>
  <cp:lastPrinted>2017-07-15T17:14:51Z</cp:lastPrinted>
  <dcterms:modified xsi:type="dcterms:W3CDTF">2018-09-11T21:05:42Z</dcterms:modified>
</cp:coreProperties>
</file>