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3" r:id="rId2"/>
    <p:sldId id="346" r:id="rId3"/>
    <p:sldId id="348" r:id="rId4"/>
    <p:sldId id="354" r:id="rId5"/>
    <p:sldId id="349" r:id="rId6"/>
    <p:sldId id="355" r:id="rId7"/>
    <p:sldId id="366" r:id="rId8"/>
    <p:sldId id="356" r:id="rId9"/>
    <p:sldId id="369" r:id="rId10"/>
    <p:sldId id="370" r:id="rId11"/>
    <p:sldId id="371" r:id="rId12"/>
    <p:sldId id="3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pixelphone/answer/326595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Benchmarks case study (Google Android 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Android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Impact: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Google may track your device location anytime.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Android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Default Value: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By default, Android Device Manager is not enabled.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Android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1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References: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hlinkClick r:id="rId3"/>
              </a:rPr>
              <a:t>https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support.google.com/pixelphone/answer/3265955</a:t>
            </a:r>
            <a:r>
              <a:rPr lang="en-US" sz="2600" dirty="0" smtClean="0">
                <a:latin typeface="Candara" panose="020E0502030303020204" pitchFamily="34" charset="0"/>
              </a:rPr>
              <a:t>  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Android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4564" y="4371975"/>
            <a:ext cx="124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END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Android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January 24, 2017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87 pages PDF doc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99" y="1684583"/>
            <a:ext cx="7109201" cy="252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1.15 Ensure Android Device Manager is set to Enabled (Not Scored) </a:t>
            </a:r>
            <a:endParaRPr lang="en-US" sz="2600" i="1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Profile applicability: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Level 2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Android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1.15 Ensure Android Device Manager is set to Enabled (Not 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</a:t>
            </a:r>
            <a:r>
              <a:rPr lang="en-US" sz="2600" dirty="0">
                <a:latin typeface="Candara" panose="020E0502030303020204" pitchFamily="34" charset="0"/>
              </a:rPr>
              <a:t>Setup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Android Device Manager </a:t>
            </a:r>
            <a:r>
              <a:rPr lang="en-US" sz="2600" dirty="0">
                <a:latin typeface="Candara" panose="020E0502030303020204" pitchFamily="34" charset="0"/>
              </a:rPr>
              <a:t>as a Device Administrator. 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Android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0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Rationale: 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If you lose your Android device, you could use Android Device Manager to find your device and also ring, lock, or erase your device data remotely.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Android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2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Audit: </a:t>
            </a:r>
            <a:r>
              <a:rPr lang="en-US" sz="2600" dirty="0">
                <a:latin typeface="Candara" panose="020E0502030303020204" pitchFamily="34" charset="0"/>
              </a:rPr>
              <a:t>Follow the below steps to verify that Android Device Manager is enabled: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1. Tap the System Settings Gear Icon.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2. Scroll to Personal.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3. Tap Security.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4. Scroll to Device </a:t>
            </a:r>
            <a:r>
              <a:rPr lang="en-US" sz="2600" dirty="0" smtClean="0">
                <a:latin typeface="Candara" panose="020E0502030303020204" pitchFamily="34" charset="0"/>
              </a:rPr>
              <a:t>administration</a:t>
            </a:r>
            <a:r>
              <a:rPr lang="en-US" sz="2600" dirty="0">
                <a:latin typeface="Candara" panose="020E0502030303020204" pitchFamily="34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Android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Audit: …</a:t>
            </a: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5. Tap Device administrators.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6. Verify that Android Device Manager is enabled.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Android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5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Remediation: </a:t>
            </a:r>
            <a:r>
              <a:rPr lang="en-US" sz="2600" dirty="0">
                <a:latin typeface="Candara" panose="020E0502030303020204" pitchFamily="34" charset="0"/>
              </a:rPr>
              <a:t>Follow the below steps to enable Android Device Manager: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1. Tap the System Settings Gear Icon.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2. Scroll to Personal.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3. Tap Security.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4. Scroll to Device </a:t>
            </a:r>
            <a:r>
              <a:rPr lang="en-US" sz="2600" dirty="0" smtClean="0">
                <a:latin typeface="Candara" panose="020E0502030303020204" pitchFamily="34" charset="0"/>
              </a:rPr>
              <a:t>administration</a:t>
            </a:r>
            <a:r>
              <a:rPr lang="en-US" sz="2600" dirty="0">
                <a:latin typeface="Candara" panose="020E0502030303020204" pitchFamily="34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Android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Remediation: </a:t>
            </a:r>
            <a:r>
              <a:rPr lang="en-US" sz="2600" dirty="0" smtClean="0">
                <a:latin typeface="Candara" panose="020E0502030303020204" pitchFamily="34" charset="0"/>
              </a:rPr>
              <a:t>…</a:t>
            </a: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5. Tap Device administrators. </a:t>
            </a:r>
          </a:p>
          <a:p>
            <a:pPr marL="0" indent="0">
              <a:buNone/>
            </a:pPr>
            <a:r>
              <a:rPr lang="fr-FR" sz="2600" dirty="0">
                <a:latin typeface="Candara" panose="020E0502030303020204" pitchFamily="34" charset="0"/>
              </a:rPr>
              <a:t>6. </a:t>
            </a:r>
            <a:r>
              <a:rPr lang="fr-FR" sz="2600" dirty="0" err="1">
                <a:latin typeface="Candara" panose="020E0502030303020204" pitchFamily="34" charset="0"/>
              </a:rPr>
              <a:t>Tap</a:t>
            </a:r>
            <a:r>
              <a:rPr lang="fr-FR" sz="2600" dirty="0">
                <a:latin typeface="Candara" panose="020E0502030303020204" pitchFamily="34" charset="0"/>
              </a:rPr>
              <a:t> Android </a:t>
            </a:r>
            <a:r>
              <a:rPr lang="fr-FR" sz="2600" dirty="0" err="1">
                <a:latin typeface="Candara" panose="020E0502030303020204" pitchFamily="34" charset="0"/>
              </a:rPr>
              <a:t>Device</a:t>
            </a:r>
            <a:r>
              <a:rPr lang="fr-FR" sz="2600" dirty="0">
                <a:latin typeface="Candara" panose="020E0502030303020204" pitchFamily="34" charset="0"/>
              </a:rPr>
              <a:t> Manager.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7. Tap Activate this device administrator.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Android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4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12322</TotalTime>
  <Words>340</Words>
  <Application>Microsoft Office PowerPoint</Application>
  <PresentationFormat>On-screen Show (4:3)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Andalus</vt:lpstr>
      <vt:lpstr>Arial</vt:lpstr>
      <vt:lpstr>Calibri</vt:lpstr>
      <vt:lpstr>Candara</vt:lpstr>
      <vt:lpstr>Office Theme</vt:lpstr>
      <vt:lpstr>Case Study Security Hardening – Android</vt:lpstr>
      <vt:lpstr>Case Study Security Hardening – Android</vt:lpstr>
      <vt:lpstr>Case Study Security Hardening – Android</vt:lpstr>
      <vt:lpstr>Case Study Security Hardening – Android</vt:lpstr>
      <vt:lpstr>Case Study Security Hardening – Android</vt:lpstr>
      <vt:lpstr>Case Study Security Hardening – Android</vt:lpstr>
      <vt:lpstr>Case Study Security Hardening – Android</vt:lpstr>
      <vt:lpstr>Case Study Security Hardening – Android</vt:lpstr>
      <vt:lpstr>Case Study Security Hardening – Android</vt:lpstr>
      <vt:lpstr>Case Study Security Hardening – Android</vt:lpstr>
      <vt:lpstr>Case Study Security Hardening – Android</vt:lpstr>
      <vt:lpstr>Case Study Security Hardening – Android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754</cp:revision>
  <dcterms:modified xsi:type="dcterms:W3CDTF">2017-07-11T09:50:44Z</dcterms:modified>
</cp:coreProperties>
</file>