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3" r:id="rId2"/>
    <p:sldId id="346" r:id="rId3"/>
    <p:sldId id="348" r:id="rId4"/>
    <p:sldId id="354" r:id="rId5"/>
    <p:sldId id="349" r:id="rId6"/>
    <p:sldId id="355" r:id="rId7"/>
    <p:sldId id="366" r:id="rId8"/>
    <p:sldId id="369" r:id="rId9"/>
    <p:sldId id="356" r:id="rId10"/>
    <p:sldId id="370" r:id="rId11"/>
    <p:sldId id="368" r:id="rId12"/>
    <p:sldId id="3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72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11-Jul-17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11-Jul-17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11-Jul-17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11-Jul-17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11-Jul-17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11-Jul-17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CIS Benchmarks case study (Apple IOS 10)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Remediation…: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4</a:t>
            </a:r>
            <a:r>
              <a:rPr lang="en-US" sz="2600" dirty="0">
                <a:latin typeface="Candara" panose="020E0502030303020204" pitchFamily="34" charset="0"/>
              </a:rPr>
              <a:t>. In the right windowpane, under the tab Functionality, uncheck the checkbox for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Allow</a:t>
            </a:r>
            <a:endParaRPr lang="en-US" sz="2600" b="1" dirty="0">
              <a:solidFill>
                <a:schemeClr val="accent1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modifying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cellular data app settings.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5. Deploy the Configuration Profile.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1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CIS Controls: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5.1 Minimize And Sparingly Use Administrative Privileges Minimize administrative privileges and only use administrative accounts when they are </a:t>
            </a:r>
            <a:r>
              <a:rPr lang="en-US" sz="2600" dirty="0" smtClean="0">
                <a:latin typeface="Candara" panose="020E0502030303020204" pitchFamily="34" charset="0"/>
              </a:rPr>
              <a:t>required;</a:t>
            </a:r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2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CIS Controls: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 Implement focused auditing on the use of administrative privileged functions and monitor for anomalous behavior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964532" y="4922550"/>
            <a:ext cx="1243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END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endParaRPr lang="en-US" sz="2600" dirty="0">
              <a:latin typeface="Candara" panose="020E0502030303020204" pitchFamily="34" charset="0"/>
            </a:endParaRPr>
          </a:p>
          <a:p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May 15, 2017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138 pages PDF doc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88" y="1972314"/>
            <a:ext cx="7414823" cy="26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8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3.2.1.12 (L2) Ensure 'Allow modifying cellular data app settings' is set to 'Disabled' (Not Scored) </a:t>
            </a:r>
            <a:endParaRPr lang="en-US" sz="2600" i="1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  <a:cs typeface="Andalus" panose="02020603050405020304" pitchFamily="18" charset="-78"/>
              </a:rPr>
              <a:t>Profile applicability: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Level 2 - Institutionally Owned Devices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4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i="1" dirty="0">
                <a:latin typeface="Candara" panose="020E0502030303020204" pitchFamily="34" charset="0"/>
              </a:rPr>
              <a:t>3.2.1.12 (L2) Ensure 'Allow modifying cellular data app settings' is set to 'Disabled' (Not Scored) </a:t>
            </a:r>
          </a:p>
          <a:p>
            <a:pPr lvl="1"/>
            <a:r>
              <a:rPr lang="en-US" sz="2600" b="1" dirty="0" smtClean="0">
                <a:latin typeface="Candara" panose="020E0502030303020204" pitchFamily="34" charset="0"/>
                <a:cs typeface="Andalus" panose="02020603050405020304" pitchFamily="18" charset="-78"/>
              </a:rPr>
              <a:t>Description: </a:t>
            </a:r>
            <a:r>
              <a:rPr lang="en-US" sz="2600" dirty="0">
                <a:latin typeface="Candara" panose="020E0502030303020204" pitchFamily="34" charset="0"/>
              </a:rPr>
              <a:t>This recommendation pertains to modifying the use of cellular data by apps. </a:t>
            </a:r>
            <a:endParaRPr lang="en-US" sz="2600" dirty="0" smtClean="0">
              <a:latin typeface="Candara" panose="020E0502030303020204" pitchFamily="34" charset="0"/>
              <a:cs typeface="Andalus" panose="02020603050405020304" pitchFamily="18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0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Rationale: 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It is appropriate for an institution to have remote locating and erasure capability with their devices. Forcing cellular data to remain active is a means of supporting this goal.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From </a:t>
            </a:r>
            <a:r>
              <a:rPr lang="en-US" sz="2600" dirty="0">
                <a:latin typeface="Candara" panose="020E0502030303020204" pitchFamily="34" charset="0"/>
              </a:rPr>
              <a:t>the Configuration Profile: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Open Apple </a:t>
            </a:r>
            <a:r>
              <a:rPr lang="en-US" sz="2600" dirty="0" smtClean="0">
                <a:latin typeface="Candara" panose="020E0502030303020204" pitchFamily="34" charset="0"/>
              </a:rPr>
              <a:t>Configurator 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Open the Configuration </a:t>
            </a:r>
            <a:r>
              <a:rPr lang="en-US" sz="2600" dirty="0" smtClean="0">
                <a:latin typeface="Candara" panose="020E05020303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    </a:t>
            </a:r>
            <a:r>
              <a:rPr lang="en-US" sz="2600" dirty="0" smtClean="0">
                <a:latin typeface="Candara" panose="020E0502030303020204" pitchFamily="34" charset="0"/>
              </a:rPr>
              <a:t>Profile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In the left windowpane,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   </a:t>
            </a:r>
            <a:r>
              <a:rPr lang="en-US" sz="2600" dirty="0" smtClean="0">
                <a:latin typeface="Candara" panose="020E0502030303020204" pitchFamily="34" charset="0"/>
              </a:rPr>
              <a:t>click </a:t>
            </a:r>
            <a:r>
              <a:rPr lang="en-US" sz="2600" dirty="0">
                <a:latin typeface="Candara" panose="020E0502030303020204" pitchFamily="34" charset="0"/>
              </a:rPr>
              <a:t>on the Restrictions </a:t>
            </a:r>
            <a:endParaRPr lang="en-US" sz="2600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   </a:t>
            </a:r>
            <a:r>
              <a:rPr lang="en-US" sz="2600" dirty="0" smtClean="0">
                <a:latin typeface="Candara" panose="020E0502030303020204" pitchFamily="34" charset="0"/>
              </a:rPr>
              <a:t>tab</a:t>
            </a:r>
            <a:r>
              <a:rPr lang="en-US" sz="2600" dirty="0">
                <a:latin typeface="Candara" panose="020E0502030303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4. In the </a:t>
            </a:r>
            <a:r>
              <a:rPr lang="en-US" sz="2600" dirty="0" smtClean="0">
                <a:latin typeface="Candara" panose="020E0502030303020204" pitchFamily="34" charset="0"/>
              </a:rPr>
              <a:t>right </a:t>
            </a:r>
            <a:r>
              <a:rPr lang="en-US" sz="2400" dirty="0" smtClean="0">
                <a:latin typeface="Candara" panose="020E0502030303020204" pitchFamily="34" charset="0"/>
              </a:rPr>
              <a:t>windowpane, </a:t>
            </a:r>
          </a:p>
          <a:p>
            <a:pPr marL="0" indent="0">
              <a:buNone/>
            </a:pP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 smtClean="0">
                <a:latin typeface="Candara" panose="020E0502030303020204" pitchFamily="34" charset="0"/>
              </a:rPr>
              <a:t>    </a:t>
            </a:r>
            <a:r>
              <a:rPr lang="en-US" sz="2400" dirty="0" smtClean="0">
                <a:latin typeface="Candara" panose="020E0502030303020204" pitchFamily="34" charset="0"/>
              </a:rPr>
              <a:t>verify </a:t>
            </a:r>
            <a:r>
              <a:rPr lang="en-US" sz="2400" dirty="0">
                <a:latin typeface="Candara" panose="020E0502030303020204" pitchFamily="34" charset="0"/>
              </a:rPr>
              <a:t>that under the </a:t>
            </a:r>
            <a:r>
              <a:rPr lang="en-US" sz="2400" dirty="0" smtClean="0">
                <a:latin typeface="Candara" panose="020E0502030303020204" pitchFamily="34" charset="0"/>
              </a:rPr>
              <a:t>tab…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8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…</a:t>
            </a:r>
            <a:endParaRPr lang="en-US" sz="2600" dirty="0">
              <a:latin typeface="Candara" panose="020E0502030303020204" pitchFamily="34" charset="0"/>
            </a:endParaRP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…Functionality</a:t>
            </a:r>
            <a:r>
              <a:rPr lang="en-US" sz="2600" dirty="0">
                <a:latin typeface="Candara" panose="020E0502030303020204" pitchFamily="34" charset="0"/>
              </a:rPr>
              <a:t>, that the checkbox for Allow modifying cellular data app settings is unchecked.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5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Audit: …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ndara" panose="020E0502030303020204" pitchFamily="34" charset="0"/>
              </a:rPr>
              <a:t>…</a:t>
            </a:r>
            <a:r>
              <a:rPr lang="en-US" sz="2600" dirty="0">
                <a:latin typeface="Candara" panose="020E0502030303020204" pitchFamily="34" charset="0"/>
              </a:rPr>
              <a:t>Or, from the device: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Tap Settings.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Tap General.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Tap Profile.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4. Tap &lt;_Profile Name_&gt;.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5. Tap Restrictions.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6. Confirm Changing app cellular data usage not allowed is displayed. </a:t>
            </a: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1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Remediation: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1. Open Apple Configurator.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2. Open the Configuration Profile. </a:t>
            </a:r>
          </a:p>
          <a:p>
            <a:pPr marL="0" indent="0">
              <a:buNone/>
            </a:pPr>
            <a:r>
              <a:rPr lang="en-US" sz="2600" dirty="0">
                <a:latin typeface="Candara" panose="020E0502030303020204" pitchFamily="34" charset="0"/>
              </a:rPr>
              <a:t>3. In the left windowpane, click on the Restrictions </a:t>
            </a:r>
            <a:r>
              <a:rPr lang="en-US" sz="2600" dirty="0" smtClean="0">
                <a:latin typeface="Candara" panose="020E0502030303020204" pitchFamily="34" charset="0"/>
              </a:rPr>
              <a:t>tab</a:t>
            </a:r>
            <a:r>
              <a:rPr lang="en-US" sz="2600" dirty="0"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Security Hardening – Apple IOS 10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12332</TotalTime>
  <Words>455</Words>
  <Application>Microsoft Office PowerPoint</Application>
  <PresentationFormat>On-screen Show (4:3)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Andalus</vt:lpstr>
      <vt:lpstr>Arial</vt:lpstr>
      <vt:lpstr>Calibri</vt:lpstr>
      <vt:lpstr>Candara</vt:lpstr>
      <vt:lpstr>Office Theme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  <vt:lpstr>Case Study Security Hardening – Apple IOS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757</cp:revision>
  <dcterms:modified xsi:type="dcterms:W3CDTF">2017-07-11T09:52:51Z</dcterms:modified>
</cp:coreProperties>
</file>