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bestpractices/version-manag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Security implications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7. </a:t>
            </a:r>
            <a:r>
              <a:rPr lang="en-US" sz="2600" dirty="0">
                <a:latin typeface="Candara" panose="020E0502030303020204" pitchFamily="34" charset="0"/>
              </a:rPr>
              <a:t>A</a:t>
            </a:r>
            <a:r>
              <a:rPr lang="en-US" sz="2600" dirty="0" smtClean="0">
                <a:latin typeface="Candara" panose="020E0502030303020204" pitchFamily="34" charset="0"/>
              </a:rPr>
              <a:t>bility </a:t>
            </a:r>
            <a:r>
              <a:rPr lang="en-US" sz="2600" dirty="0">
                <a:latin typeface="Candara" panose="020E0502030303020204" pitchFamily="34" charset="0"/>
              </a:rPr>
              <a:t>to see the specific differences between distinct versions of a given asset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3679" y="5698627"/>
            <a:ext cx="32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andara" panose="020E0502030303020204" pitchFamily="34" charset="0"/>
                <a:hlinkClick r:id="rId3"/>
              </a:rPr>
              <a:t>http://its.unl.edu/bestpractices/version-management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4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controls: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Access control measures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Privileged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Backups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472" y="4926843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END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its.unl.edu/bestpractices/version-management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5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1. Organized</a:t>
            </a:r>
            <a:r>
              <a:rPr lang="en-US" sz="2600" dirty="0">
                <a:latin typeface="Candara" panose="020E0502030303020204" pitchFamily="34" charset="0"/>
              </a:rPr>
              <a:t>, coordinated management of changes to software assets by one or many individuals, some of whom may be geographically </a:t>
            </a:r>
            <a:r>
              <a:rPr lang="en-US" sz="2600" dirty="0" smtClean="0">
                <a:latin typeface="Candara" panose="020E0502030303020204" pitchFamily="34" charset="0"/>
              </a:rPr>
              <a:t>dispersed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3679" y="5807811"/>
            <a:ext cx="32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andara" panose="020E0502030303020204" pitchFamily="34" charset="0"/>
                <a:hlinkClick r:id="rId3"/>
              </a:rPr>
              <a:t>http://its.unl.edu/bestpractices/version-management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2. </a:t>
            </a:r>
            <a:r>
              <a:rPr lang="en-US" sz="2600" dirty="0">
                <a:latin typeface="Candara" panose="020E0502030303020204" pitchFamily="34" charset="0"/>
              </a:rPr>
              <a:t>O</a:t>
            </a:r>
            <a:r>
              <a:rPr lang="en-US" sz="2600" dirty="0" smtClean="0">
                <a:latin typeface="Candara" panose="020E0502030303020204" pitchFamily="34" charset="0"/>
              </a:rPr>
              <a:t>rganized</a:t>
            </a:r>
            <a:r>
              <a:rPr lang="en-US" sz="2600" dirty="0">
                <a:latin typeface="Candara" panose="020E0502030303020204" pitchFamily="34" charset="0"/>
              </a:rPr>
              <a:t>, coordinated management of changes to software assets for emergency hot-fixes, routine maintenance, </a:t>
            </a:r>
            <a:r>
              <a:rPr lang="en-US" sz="2600" dirty="0" smtClean="0">
                <a:latin typeface="Candara" panose="020E0502030303020204" pitchFamily="34" charset="0"/>
              </a:rPr>
              <a:t>upgrades…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3679" y="5807811"/>
            <a:ext cx="32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andara" panose="020E0502030303020204" pitchFamily="34" charset="0"/>
                <a:hlinkClick r:id="rId3"/>
              </a:rPr>
              <a:t>http://its.unl.edu/bestpractices/version-management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2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96967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2.  …&amp; new </a:t>
            </a:r>
            <a:r>
              <a:rPr lang="en-US" sz="2600" dirty="0">
                <a:latin typeface="Candara" panose="020E0502030303020204" pitchFamily="34" charset="0"/>
              </a:rPr>
              <a:t>features with potentially overlapping </a:t>
            </a:r>
            <a:r>
              <a:rPr lang="en-US" sz="2600" dirty="0" smtClean="0">
                <a:latin typeface="Candara" panose="020E0502030303020204" pitchFamily="34" charset="0"/>
              </a:rPr>
              <a:t>dev </a:t>
            </a:r>
            <a:r>
              <a:rPr lang="en-US" sz="2600" dirty="0">
                <a:latin typeface="Candara" panose="020E0502030303020204" pitchFamily="34" charset="0"/>
              </a:rPr>
              <a:t>timeframes (e.g., work on new features occurs simultaneously with work on routine maintenance and/or hot-fixes)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009" y="5884579"/>
            <a:ext cx="3977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andara" panose="020E0502030303020204" pitchFamily="34" charset="0"/>
                <a:hlinkClick r:id="rId3"/>
              </a:rPr>
              <a:t>http://its.unl.edu/bestpractices/version-management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5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3. </a:t>
            </a:r>
            <a:r>
              <a:rPr lang="en-US" sz="2600" dirty="0">
                <a:latin typeface="Candara" panose="020E0502030303020204" pitchFamily="34" charset="0"/>
              </a:rPr>
              <a:t>A</a:t>
            </a:r>
            <a:r>
              <a:rPr lang="en-US" sz="2600" dirty="0" smtClean="0">
                <a:latin typeface="Candara" panose="020E0502030303020204" pitchFamily="34" charset="0"/>
              </a:rPr>
              <a:t>n </a:t>
            </a:r>
            <a:r>
              <a:rPr lang="en-US" sz="2600" dirty="0">
                <a:latin typeface="Candara" panose="020E0502030303020204" pitchFamily="34" charset="0"/>
              </a:rPr>
              <a:t>auditable change history (e.g., what changed, when, and by whom)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3679" y="5684979"/>
            <a:ext cx="32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andara" panose="020E0502030303020204" pitchFamily="34" charset="0"/>
                <a:hlinkClick r:id="rId3"/>
              </a:rPr>
              <a:t>http://its.unl.edu/bestpractices/version-management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1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4. </a:t>
            </a:r>
            <a:r>
              <a:rPr lang="en-US" sz="2600" dirty="0">
                <a:latin typeface="Candara" panose="020E0502030303020204" pitchFamily="34" charset="0"/>
              </a:rPr>
              <a:t>A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reliable master copy of what assets are currently in production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3679" y="5684979"/>
            <a:ext cx="32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andara" panose="020E0502030303020204" pitchFamily="34" charset="0"/>
                <a:hlinkClick r:id="rId3"/>
              </a:rPr>
              <a:t>http://its.unl.edu/bestpractices/version-management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6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5. </a:t>
            </a:r>
            <a:r>
              <a:rPr lang="en-US" sz="2600" dirty="0">
                <a:latin typeface="Candara" panose="020E0502030303020204" pitchFamily="34" charset="0"/>
              </a:rPr>
              <a:t>A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reliable master copy of assets from which to build and/or configure the production environment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3679" y="5712275"/>
            <a:ext cx="32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andara" panose="020E0502030303020204" pitchFamily="34" charset="0"/>
                <a:hlinkClick r:id="rId3"/>
              </a:rPr>
              <a:t>http://its.unl.edu/bestpractices/version-management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3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Benefits of version control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6. </a:t>
            </a:r>
            <a:r>
              <a:rPr lang="en-US" sz="2600" dirty="0">
                <a:latin typeface="Candara" panose="020E0502030303020204" pitchFamily="34" charset="0"/>
              </a:rPr>
              <a:t>R</a:t>
            </a:r>
            <a:r>
              <a:rPr lang="en-US" sz="2600" dirty="0" smtClean="0">
                <a:latin typeface="Candara" panose="020E0502030303020204" pitchFamily="34" charset="0"/>
              </a:rPr>
              <a:t>eliable </a:t>
            </a:r>
            <a:r>
              <a:rPr lang="en-US" sz="2600" dirty="0">
                <a:latin typeface="Candara" panose="020E0502030303020204" pitchFamily="34" charset="0"/>
              </a:rPr>
              <a:t>copies of previous production versions of assets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Version Control For IT Assets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3679" y="5671331"/>
            <a:ext cx="3268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andara" panose="020E0502030303020204" pitchFamily="34" charset="0"/>
                <a:hlinkClick r:id="rId3"/>
              </a:rPr>
              <a:t>http://its.unl.edu/bestpractices/version-management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6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12253</TotalTime>
  <Words>300</Words>
  <Application>Microsoft Office PowerPoint</Application>
  <PresentationFormat>On-screen Show (4:3)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Version Control For IT Assets</vt:lpstr>
      <vt:lpstr>Version Control For IT Assets</vt:lpstr>
      <vt:lpstr>Version Control For IT Assets</vt:lpstr>
      <vt:lpstr>Version Control For IT Assets</vt:lpstr>
      <vt:lpstr>Version Control For IT Assets</vt:lpstr>
      <vt:lpstr>Version Control For IT Assets</vt:lpstr>
      <vt:lpstr>Version Control For IT Assets</vt:lpstr>
      <vt:lpstr>Version Control For IT Assets</vt:lpstr>
      <vt:lpstr>Version Control For IT Assets</vt:lpstr>
      <vt:lpstr>Version Control For IT Assets</vt:lpstr>
      <vt:lpstr>Version Control For IT Assets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816</cp:revision>
  <dcterms:modified xsi:type="dcterms:W3CDTF">2017-07-11T09:54:06Z</dcterms:modified>
</cp:coreProperties>
</file>