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5" r:id="rId2"/>
    <p:sldId id="346" r:id="rId3"/>
    <p:sldId id="347" r:id="rId4"/>
    <p:sldId id="348" r:id="rId5"/>
    <p:sldId id="349" r:id="rId6"/>
    <p:sldId id="35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6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land.com/blog/sdlc/source-control-management-best-practi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land.com/blog/sdlc/source-control-management-best-practic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land.com/blog/sdlc/source-control-management-best-practic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land.com/blog/sdlc/source-control-management-best-practic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land.com/blog/sdlc/source-control-management-best-practic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land.com/blog/sdlc/source-control-management-best-practic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Version control best practices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  <a:hlinkClick r:id="rId3"/>
              </a:rPr>
              <a:t>https://intland.com/blog/sdlc/source-control-management-best-practices</a:t>
            </a:r>
            <a:r>
              <a:rPr lang="en-US" sz="2200" dirty="0" smtClean="0">
                <a:latin typeface="Candara" panose="020E0502030303020204" pitchFamily="34" charset="0"/>
                <a:hlinkClick r:id="rId3"/>
              </a:rPr>
              <a:t>/</a:t>
            </a:r>
            <a:r>
              <a:rPr lang="en-US" sz="2200" dirty="0" smtClean="0">
                <a:latin typeface="Candara" panose="020E0502030303020204" pitchFamily="34" charset="0"/>
              </a:rPr>
              <a:t> 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Best Practices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</a:rPr>
              <a:t>Starting with the basics, choose a source control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</a:rPr>
              <a:t>Keep your source code in source control (but not files generated / compiled from it).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</a:rPr>
              <a:t>Ensure the working file is from the latest version of the source file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Best Practices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1779" y="5821739"/>
            <a:ext cx="3991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https://intland.com/blog/sdlc/source-control-management-best-practices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600" dirty="0" smtClean="0">
                <a:latin typeface="Candara" panose="020E0502030303020204" pitchFamily="34" charset="0"/>
              </a:rPr>
              <a:t>Only </a:t>
            </a:r>
            <a:r>
              <a:rPr lang="en-US" sz="2600" dirty="0">
                <a:latin typeface="Candara" panose="020E0502030303020204" pitchFamily="34" charset="0"/>
              </a:rPr>
              <a:t>Check-out the file being worked upon.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600" dirty="0">
                <a:latin typeface="Candara" panose="020E0502030303020204" pitchFamily="34" charset="0"/>
              </a:rPr>
              <a:t>Check in immediately after alterations are completed.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600" dirty="0">
                <a:latin typeface="Candara" panose="020E0502030303020204" pitchFamily="34" charset="0"/>
              </a:rPr>
              <a:t>Review every change before committing, utilize the diff function!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600" dirty="0">
                <a:latin typeface="Candara" panose="020E0502030303020204" pitchFamily="34" charset="0"/>
              </a:rPr>
              <a:t>Commit often, – every commit provides a rollback position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Best Practices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1779" y="5862683"/>
            <a:ext cx="3991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https://intland.com/blog/sdlc/source-control-management-best-practices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2600" dirty="0" smtClean="0">
                <a:latin typeface="Candara" panose="020E0502030303020204" pitchFamily="34" charset="0"/>
              </a:rPr>
              <a:t>Make </a:t>
            </a:r>
            <a:r>
              <a:rPr lang="en-US" sz="2600" dirty="0">
                <a:latin typeface="Candara" panose="020E0502030303020204" pitchFamily="34" charset="0"/>
              </a:rPr>
              <a:t>extensive, – detailed notes in the check-in comments about why the changes were made.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600" dirty="0">
                <a:latin typeface="Candara" panose="020E0502030303020204" pitchFamily="34" charset="0"/>
              </a:rPr>
              <a:t>Developers must commit their own changes (only</a:t>
            </a:r>
            <a:r>
              <a:rPr lang="en-US" sz="2600" dirty="0" smtClean="0">
                <a:latin typeface="Candara" panose="020E0502030303020204" pitchFamily="34" charset="0"/>
              </a:rPr>
              <a:t>).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Best Practices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1779" y="5767147"/>
            <a:ext cx="3991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https://intland.com/blog/sdlc/source-control-management-best-practices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sz="2600" dirty="0" smtClean="0">
                <a:latin typeface="Candara" panose="020E0502030303020204" pitchFamily="34" charset="0"/>
              </a:rPr>
              <a:t>Use </a:t>
            </a:r>
            <a:r>
              <a:rPr lang="en-US" sz="2600" dirty="0">
                <a:latin typeface="Candara" panose="020E0502030303020204" pitchFamily="34" charset="0"/>
              </a:rPr>
              <a:t>the ignore button for files that should not be committed, consider adding pre-commit filters to prevent the wrong kinds of file (such as accidental check-in of personal user settings docs) from entering the source </a:t>
            </a:r>
            <a:r>
              <a:rPr lang="en-US" sz="2600" dirty="0" smtClean="0">
                <a:latin typeface="Candara" panose="020E0502030303020204" pitchFamily="34" charset="0"/>
              </a:rPr>
              <a:t>control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Best Practices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1779" y="5780795"/>
            <a:ext cx="3991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https://intland.com/blog/sdlc/source-control-management-best-practices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sz="2600" dirty="0" smtClean="0">
                <a:latin typeface="Candara" panose="020E0502030303020204" pitchFamily="34" charset="0"/>
              </a:rPr>
              <a:t>Ensure </a:t>
            </a:r>
            <a:r>
              <a:rPr lang="en-US" sz="2600" dirty="0">
                <a:latin typeface="Candara" panose="020E0502030303020204" pitchFamily="34" charset="0"/>
              </a:rPr>
              <a:t>external dependencies are added to the source control, a common problem where everything works great on the contributing developers system but not elsewhere because they forgot to add dependent files to the system.</a:t>
            </a:r>
          </a:p>
          <a:p>
            <a:pPr marL="514350" indent="-514350">
              <a:buFont typeface="+mj-lt"/>
              <a:buAutoNum type="arabicPeriod" startAt="11"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Best Practices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1779" y="5903627"/>
            <a:ext cx="3991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https://intland.com/blog/sdlc/source-control-management-best-practices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2"/>
          <p:cNvSpPr txBox="1"/>
          <p:nvPr/>
        </p:nvSpPr>
        <p:spPr>
          <a:xfrm>
            <a:off x="1907382" y="4993988"/>
            <a:ext cx="124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END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12276</TotalTime>
  <Words>246</Words>
  <Application>Microsoft Office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Version Control Best Practices</vt:lpstr>
      <vt:lpstr>Version Control Best Practices</vt:lpstr>
      <vt:lpstr>Version Control Best Practices</vt:lpstr>
      <vt:lpstr>Version Control Best Practices</vt:lpstr>
      <vt:lpstr>Version Control Best Practices</vt:lpstr>
      <vt:lpstr>Version Control Best Practices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818</cp:revision>
  <dcterms:modified xsi:type="dcterms:W3CDTF">2017-07-11T09:54:35Z</dcterms:modified>
</cp:coreProperties>
</file>