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83" r:id="rId2"/>
    <p:sldId id="384" r:id="rId3"/>
    <p:sldId id="385" r:id="rId4"/>
    <p:sldId id="386" r:id="rId5"/>
    <p:sldId id="387" r:id="rId6"/>
    <p:sldId id="388" r:id="rId7"/>
    <p:sldId id="389" r:id="rId8"/>
    <p:sldId id="39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326" autoAdjust="0"/>
    <p:restoredTop sz="94671" autoAdjust="0"/>
  </p:normalViewPr>
  <p:slideViewPr>
    <p:cSldViewPr snapToGrid="0">
      <p:cViewPr varScale="1">
        <p:scale>
          <a:sx n="66" d="100"/>
          <a:sy n="66" d="100"/>
        </p:scale>
        <p:origin x="-1176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CIS 20 CRITICAL SECURITY CONTROLS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CONTROL 5, VERSION 7</a:t>
            </a:r>
          </a:p>
          <a:p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Secure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Configuration for Hardware and Software on Mobile Devices, Laptops, Workstations and Servers</a:t>
            </a:r>
            <a:endParaRPr lang="en-US" sz="2600" b="1" dirty="0" smtClean="0">
              <a:solidFill>
                <a:schemeClr val="tx2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- SECURE SOFTWARE IMAGES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5.1 Establish Secure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Configurations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Maintain documented, standard security configuration standards for all authorized operating systems and software.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- SECURE SOFTWARE IMAGES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33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5.2 Maintain Secure Images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Maintain secure images or templates for all systems in the enterprise based on the organization's approved configuration standards. Any new system deployment or existing system that becomes compromised should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be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- SECURE SOFTWARE IMAGES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188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5.2 Maintain Secure Images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…imaged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using one of those images or templates.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- SECURE SOFTWARE IMAGES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894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5.3 Securely Store Master Images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Store the master images and templates on securely configured servers, validated with integrity monitoring tools, to ensure that only authorized changes to the images are possible.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- SECURE SOFTWARE IMAGES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616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5.4 Deploy System Configuration Management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Tools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Deploy system configuration management tools that will automatically enforce and redeploy configuration settings to systems at regularly scheduled intervals.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- SECURE SOFTWARE IMAGES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158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5.5 Implement Automated Configuration Monitoring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Systems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Utilize a Security Content Automation Protocol (SCAP) compliant configuration monitoring system to verify all security configuration elements, catalog approved exceptions, and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alert..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- SECURE SOFTWARE IMAGES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714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5.5 Implement Automated Configuration Monitoring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Systems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…when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unauthorized changes occur.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- SECURE SOFTWARE IMAGES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4229" y="523965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09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21412</TotalTime>
  <Words>263</Words>
  <Application>Microsoft Office PowerPoint</Application>
  <PresentationFormat>On-screen Show (4:3)</PresentationFormat>
  <Paragraphs>42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SECURITY HARDENING - SECURE SOFTWARE IMAGES</vt:lpstr>
      <vt:lpstr>SECURITY HARDENING - SECURE SOFTWARE IMAGES</vt:lpstr>
      <vt:lpstr>SECURITY HARDENING - SECURE SOFTWARE IMAGES</vt:lpstr>
      <vt:lpstr>SECURITY HARDENING - SECURE SOFTWARE IMAGES</vt:lpstr>
      <vt:lpstr>SECURITY HARDENING - SECURE SOFTWARE IMAGES</vt:lpstr>
      <vt:lpstr>SECURITY HARDENING - SECURE SOFTWARE IMAGES</vt:lpstr>
      <vt:lpstr>SECURITY HARDENING - SECURE SOFTWARE IMAGES</vt:lpstr>
      <vt:lpstr>SECURITY HARDENING - SECURE SOFTWARE IMAGES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1812</cp:revision>
  <cp:lastPrinted>2017-07-15T17:14:51Z</cp:lastPrinted>
  <dcterms:modified xsi:type="dcterms:W3CDTF">2018-09-11T23:18:15Z</dcterms:modified>
</cp:coreProperties>
</file>