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83" r:id="rId2"/>
    <p:sldId id="384" r:id="rId3"/>
    <p:sldId id="385" r:id="rId4"/>
    <p:sldId id="386" r:id="rId5"/>
    <p:sldId id="387" r:id="rId6"/>
    <p:sldId id="388" r:id="rId7"/>
    <p:sldId id="389" r:id="rId8"/>
    <p:sldId id="39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326" autoAdjust="0"/>
    <p:restoredTop sz="94671" autoAdjust="0"/>
  </p:normalViewPr>
  <p:slideViewPr>
    <p:cSldViewPr snapToGrid="0">
      <p:cViewPr varScale="1">
        <p:scale>
          <a:sx n="66" d="100"/>
          <a:sy n="66" d="100"/>
        </p:scale>
        <p:origin x="-1176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A436F-FB36-4C7F-B98B-22DB3DE641EA}" type="doc">
      <dgm:prSet loTypeId="urn:microsoft.com/office/officeart/2005/8/layout/b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19DCA15-DC16-4E5E-B936-93087CE0070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1. Identify critical assets (&amp; asset owner)</a:t>
          </a:r>
          <a:endParaRPr lang="en-US" dirty="0">
            <a:solidFill>
              <a:schemeClr val="tx1"/>
            </a:solidFill>
          </a:endParaRPr>
        </a:p>
      </dgm:t>
    </dgm:pt>
    <dgm:pt modelId="{6A454ADF-1220-4E5D-804D-D297B87B2313}" type="parTrans" cxnId="{23962AA7-A116-43B2-B111-06B8786F59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5B7BA6C-F25C-49BA-82D1-AADA3639E55F}" type="sibTrans" cxnId="{23962AA7-A116-43B2-B111-06B8786F59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F5C58CB-BD68-4B17-89D7-95FB7EFE9AD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2. Research on applicable security controls</a:t>
          </a:r>
          <a:endParaRPr lang="en-US" dirty="0">
            <a:solidFill>
              <a:schemeClr val="tx1"/>
            </a:solidFill>
          </a:endParaRPr>
        </a:p>
      </dgm:t>
    </dgm:pt>
    <dgm:pt modelId="{38EE09C8-40A2-4867-8A12-848F07B7D4CA}" type="parTrans" cxnId="{2CC58C35-B365-46F3-9C1C-8F1970AE851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AD9F90-F248-493B-9409-9FAC10CA1979}" type="sibTrans" cxnId="{2CC58C35-B365-46F3-9C1C-8F1970AE851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FE89CF6-BF84-4977-9D3B-9D1AB3BA7CD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3. Checklist of applicable controls</a:t>
          </a:r>
          <a:endParaRPr lang="en-US" dirty="0">
            <a:solidFill>
              <a:schemeClr val="tx1"/>
            </a:solidFill>
          </a:endParaRPr>
        </a:p>
      </dgm:t>
    </dgm:pt>
    <dgm:pt modelId="{4CBFF257-FBF6-4AA0-B778-690D3A315264}" type="parTrans" cxnId="{09311D1D-64CA-4DD6-BBE8-54AD5A29395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ADE569B-CA20-4662-B243-14D1B901D495}" type="sibTrans" cxnId="{09311D1D-64CA-4DD6-BBE8-54AD5A29395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A20196-4C91-4AA3-A382-4764E7981DA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5. Implement controls on test setup</a:t>
          </a:r>
          <a:endParaRPr lang="en-US" dirty="0">
            <a:solidFill>
              <a:schemeClr val="tx1"/>
            </a:solidFill>
          </a:endParaRPr>
        </a:p>
      </dgm:t>
    </dgm:pt>
    <dgm:pt modelId="{DA134736-713D-40A2-8F3B-5B439ADB6012}" type="parTrans" cxnId="{E44E15D5-9422-4F96-A087-66FD88A821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8D0DFE8-A860-4EBF-8AA0-47F975EF2108}" type="sibTrans" cxnId="{E44E15D5-9422-4F96-A087-66FD88A821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CC03147-67E9-4BDA-9D95-9F9E40B746FD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4. Document controls into SOP</a:t>
          </a:r>
          <a:endParaRPr lang="en-US" dirty="0">
            <a:solidFill>
              <a:schemeClr val="tx1"/>
            </a:solidFill>
          </a:endParaRPr>
        </a:p>
      </dgm:t>
    </dgm:pt>
    <dgm:pt modelId="{94A3DA18-D560-4807-BA6C-463043899E3E}" type="parTrans" cxnId="{93F96EE6-17D8-4990-9D37-0488D8DF206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98774BB-0ACF-4F4C-A11E-2F8AF9138BA5}" type="sibTrans" cxnId="{93F96EE6-17D8-4990-9D37-0488D8DF206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2B25205-F345-4A1A-BC10-30FF29FA21B1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6. Validation of control implementation</a:t>
          </a:r>
          <a:endParaRPr lang="en-US" dirty="0">
            <a:solidFill>
              <a:schemeClr val="tx1"/>
            </a:solidFill>
          </a:endParaRPr>
        </a:p>
      </dgm:t>
    </dgm:pt>
    <dgm:pt modelId="{29BC1E66-2860-44DA-8D19-449599FF5032}" type="parTrans" cxnId="{58EC0802-5589-4A03-8B5D-A9E9973C952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2141D20-A334-45B4-A64B-E487716DF598}" type="sibTrans" cxnId="{58EC0802-5589-4A03-8B5D-A9E9973C952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E6B547-57FD-491B-9360-50EE78CC2847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7. Change management process for PROD</a:t>
          </a:r>
          <a:endParaRPr lang="en-US" dirty="0">
            <a:solidFill>
              <a:schemeClr val="tx1"/>
            </a:solidFill>
          </a:endParaRPr>
        </a:p>
      </dgm:t>
    </dgm:pt>
    <dgm:pt modelId="{4A10B30E-3F0F-4218-B75C-734B272DA1BB}" type="parTrans" cxnId="{248B4773-C5F9-4952-8D33-BF5AB456663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C8764E6-33F0-4A8E-A24C-88E903EDCB81}" type="sibTrans" cxnId="{248B4773-C5F9-4952-8D33-BF5AB456663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0E9E664-46B5-4384-8F58-BD398F291D23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8. Implement on PROD &amp; monitor</a:t>
          </a:r>
          <a:endParaRPr lang="en-US" dirty="0">
            <a:solidFill>
              <a:schemeClr val="tx1"/>
            </a:solidFill>
          </a:endParaRPr>
        </a:p>
      </dgm:t>
    </dgm:pt>
    <dgm:pt modelId="{1C4C2475-A720-435A-B903-A60BB50E9C25}" type="parTrans" cxnId="{FE8A5931-0557-4678-9FBE-5CB96DB4AA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7CA80E7-FB42-424B-9442-A56F3A19C4BD}" type="sibTrans" cxnId="{FE8A5931-0557-4678-9FBE-5CB96DB4AA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CDC6AF5-4C21-4747-8959-E7E02B44D78B}" type="pres">
      <dgm:prSet presAssocID="{B97A436F-FB36-4C7F-B98B-22DB3DE641EA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0254E4C-1B48-493F-81F4-602C19A061FF}" type="pres">
      <dgm:prSet presAssocID="{A19DCA15-DC16-4E5E-B936-93087CE00702}" presName="compNode" presStyleCnt="0"/>
      <dgm:spPr/>
    </dgm:pt>
    <dgm:pt modelId="{72E2144F-A925-4058-BFB1-A11D357A99E7}" type="pres">
      <dgm:prSet presAssocID="{A19DCA15-DC16-4E5E-B936-93087CE00702}" presName="dummyConnPt" presStyleCnt="0"/>
      <dgm:spPr/>
    </dgm:pt>
    <dgm:pt modelId="{A8586C99-5D22-4F5E-9EBA-88BA497D90E4}" type="pres">
      <dgm:prSet presAssocID="{A19DCA15-DC16-4E5E-B936-93087CE00702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5C2491-1E1C-4099-9C41-401E725710A4}" type="pres">
      <dgm:prSet presAssocID="{05B7BA6C-F25C-49BA-82D1-AADA3639E55F}" presName="sibTrans" presStyleLbl="bgSibTrans2D1" presStyleIdx="0" presStyleCnt="7"/>
      <dgm:spPr/>
      <dgm:t>
        <a:bodyPr/>
        <a:lstStyle/>
        <a:p>
          <a:endParaRPr lang="en-US"/>
        </a:p>
      </dgm:t>
    </dgm:pt>
    <dgm:pt modelId="{E6D6959A-A22E-4B70-B5AE-AB2A85ED62DD}" type="pres">
      <dgm:prSet presAssocID="{2F5C58CB-BD68-4B17-89D7-95FB7EFE9AD2}" presName="compNode" presStyleCnt="0"/>
      <dgm:spPr/>
    </dgm:pt>
    <dgm:pt modelId="{9A9235F0-9002-4FC2-99A7-F2661E4381E8}" type="pres">
      <dgm:prSet presAssocID="{2F5C58CB-BD68-4B17-89D7-95FB7EFE9AD2}" presName="dummyConnPt" presStyleCnt="0"/>
      <dgm:spPr/>
    </dgm:pt>
    <dgm:pt modelId="{1D92979B-D7F5-4133-BF4A-0D0008091C8F}" type="pres">
      <dgm:prSet presAssocID="{2F5C58CB-BD68-4B17-89D7-95FB7EFE9AD2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9B4E4-31B7-4EFB-A9C0-F036B6154760}" type="pres">
      <dgm:prSet presAssocID="{4FAD9F90-F248-493B-9409-9FAC10CA1979}" presName="sibTrans" presStyleLbl="bgSibTrans2D1" presStyleIdx="1" presStyleCnt="7"/>
      <dgm:spPr/>
      <dgm:t>
        <a:bodyPr/>
        <a:lstStyle/>
        <a:p>
          <a:endParaRPr lang="en-US"/>
        </a:p>
      </dgm:t>
    </dgm:pt>
    <dgm:pt modelId="{EC0AAB1A-2D69-4FF6-964E-02E09563E9F4}" type="pres">
      <dgm:prSet presAssocID="{5FE89CF6-BF84-4977-9D3B-9D1AB3BA7CD0}" presName="compNode" presStyleCnt="0"/>
      <dgm:spPr/>
    </dgm:pt>
    <dgm:pt modelId="{49D1EDB5-6CC6-49D2-98AE-A3615CFE1776}" type="pres">
      <dgm:prSet presAssocID="{5FE89CF6-BF84-4977-9D3B-9D1AB3BA7CD0}" presName="dummyConnPt" presStyleCnt="0"/>
      <dgm:spPr/>
    </dgm:pt>
    <dgm:pt modelId="{5DC178FA-4065-4BDA-8A99-D7768621CD75}" type="pres">
      <dgm:prSet presAssocID="{5FE89CF6-BF84-4977-9D3B-9D1AB3BA7CD0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D4AFCD-B125-4656-8794-990E72E67CD7}" type="pres">
      <dgm:prSet presAssocID="{8ADE569B-CA20-4662-B243-14D1B901D495}" presName="sibTrans" presStyleLbl="bgSibTrans2D1" presStyleIdx="2" presStyleCnt="7"/>
      <dgm:spPr/>
      <dgm:t>
        <a:bodyPr/>
        <a:lstStyle/>
        <a:p>
          <a:endParaRPr lang="en-US"/>
        </a:p>
      </dgm:t>
    </dgm:pt>
    <dgm:pt modelId="{28533247-53D9-48D3-BEF3-DDC25DA3CD7C}" type="pres">
      <dgm:prSet presAssocID="{ECC03147-67E9-4BDA-9D95-9F9E40B746FD}" presName="compNode" presStyleCnt="0"/>
      <dgm:spPr/>
    </dgm:pt>
    <dgm:pt modelId="{1CF0A104-86AA-424A-A561-EC39D1FF3A37}" type="pres">
      <dgm:prSet presAssocID="{ECC03147-67E9-4BDA-9D95-9F9E40B746FD}" presName="dummyConnPt" presStyleCnt="0"/>
      <dgm:spPr/>
    </dgm:pt>
    <dgm:pt modelId="{CA3B1784-7978-4D06-9D87-2755969A8A5F}" type="pres">
      <dgm:prSet presAssocID="{ECC03147-67E9-4BDA-9D95-9F9E40B746FD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4CC55-41F0-412D-A185-B6831CCD08F0}" type="pres">
      <dgm:prSet presAssocID="{298774BB-0ACF-4F4C-A11E-2F8AF9138BA5}" presName="sibTrans" presStyleLbl="bgSibTrans2D1" presStyleIdx="3" presStyleCnt="7"/>
      <dgm:spPr/>
      <dgm:t>
        <a:bodyPr/>
        <a:lstStyle/>
        <a:p>
          <a:endParaRPr lang="en-US"/>
        </a:p>
      </dgm:t>
    </dgm:pt>
    <dgm:pt modelId="{63F914D6-B2F1-4140-BB7B-2FD84F5B94E1}" type="pres">
      <dgm:prSet presAssocID="{37A20196-4C91-4AA3-A382-4764E7981DAC}" presName="compNode" presStyleCnt="0"/>
      <dgm:spPr/>
    </dgm:pt>
    <dgm:pt modelId="{E9DABDE4-7720-4625-9ECE-FB16B9102BD4}" type="pres">
      <dgm:prSet presAssocID="{37A20196-4C91-4AA3-A382-4764E7981DAC}" presName="dummyConnPt" presStyleCnt="0"/>
      <dgm:spPr/>
    </dgm:pt>
    <dgm:pt modelId="{F472CADD-BF7C-4804-98D8-CA3CC2ECCC8D}" type="pres">
      <dgm:prSet presAssocID="{37A20196-4C91-4AA3-A382-4764E7981DAC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6175E-4ABC-473D-ACA1-45379FC01968}" type="pres">
      <dgm:prSet presAssocID="{48D0DFE8-A860-4EBF-8AA0-47F975EF2108}" presName="sibTrans" presStyleLbl="bgSibTrans2D1" presStyleIdx="4" presStyleCnt="7"/>
      <dgm:spPr/>
      <dgm:t>
        <a:bodyPr/>
        <a:lstStyle/>
        <a:p>
          <a:endParaRPr lang="en-US"/>
        </a:p>
      </dgm:t>
    </dgm:pt>
    <dgm:pt modelId="{FCE8B1EE-5682-4E4E-A5E0-17988EB7E8A6}" type="pres">
      <dgm:prSet presAssocID="{92B25205-F345-4A1A-BC10-30FF29FA21B1}" presName="compNode" presStyleCnt="0"/>
      <dgm:spPr/>
    </dgm:pt>
    <dgm:pt modelId="{D5051931-6BBB-4F00-AECC-503AC795E3DF}" type="pres">
      <dgm:prSet presAssocID="{92B25205-F345-4A1A-BC10-30FF29FA21B1}" presName="dummyConnPt" presStyleCnt="0"/>
      <dgm:spPr/>
    </dgm:pt>
    <dgm:pt modelId="{0FBA25FF-2673-4AC9-AAF6-FD85A34F6D10}" type="pres">
      <dgm:prSet presAssocID="{92B25205-F345-4A1A-BC10-30FF29FA21B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CA9AA2-8D8A-453A-B565-5C29E0978AF1}" type="pres">
      <dgm:prSet presAssocID="{12141D20-A334-45B4-A64B-E487716DF598}" presName="sibTrans" presStyleLbl="bgSibTrans2D1" presStyleIdx="5" presStyleCnt="7"/>
      <dgm:spPr/>
      <dgm:t>
        <a:bodyPr/>
        <a:lstStyle/>
        <a:p>
          <a:endParaRPr lang="en-US"/>
        </a:p>
      </dgm:t>
    </dgm:pt>
    <dgm:pt modelId="{9C316A4A-CC42-4465-9F5D-DABFF5D4E976}" type="pres">
      <dgm:prSet presAssocID="{3AE6B547-57FD-491B-9360-50EE78CC2847}" presName="compNode" presStyleCnt="0"/>
      <dgm:spPr/>
    </dgm:pt>
    <dgm:pt modelId="{A3997A47-8E65-4993-B660-82B73056FAD9}" type="pres">
      <dgm:prSet presAssocID="{3AE6B547-57FD-491B-9360-50EE78CC2847}" presName="dummyConnPt" presStyleCnt="0"/>
      <dgm:spPr/>
    </dgm:pt>
    <dgm:pt modelId="{B5835989-CB82-4EA5-BB4A-8E30CE04EC07}" type="pres">
      <dgm:prSet presAssocID="{3AE6B547-57FD-491B-9360-50EE78CC2847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F7811-C336-4B87-94D0-18E6867C9936}" type="pres">
      <dgm:prSet presAssocID="{9C8764E6-33F0-4A8E-A24C-88E903EDCB81}" presName="sibTrans" presStyleLbl="bgSibTrans2D1" presStyleIdx="6" presStyleCnt="7"/>
      <dgm:spPr/>
      <dgm:t>
        <a:bodyPr/>
        <a:lstStyle/>
        <a:p>
          <a:endParaRPr lang="en-US"/>
        </a:p>
      </dgm:t>
    </dgm:pt>
    <dgm:pt modelId="{A3B193E7-BC1C-4F4D-9938-48D7FED4024F}" type="pres">
      <dgm:prSet presAssocID="{10E9E664-46B5-4384-8F58-BD398F291D23}" presName="compNode" presStyleCnt="0"/>
      <dgm:spPr/>
    </dgm:pt>
    <dgm:pt modelId="{1440B29F-962F-4BAC-AB36-E5490411233E}" type="pres">
      <dgm:prSet presAssocID="{10E9E664-46B5-4384-8F58-BD398F291D23}" presName="dummyConnPt" presStyleCnt="0"/>
      <dgm:spPr/>
    </dgm:pt>
    <dgm:pt modelId="{C4F1491C-D21B-41B7-9AAE-702B6212BB0B}" type="pres">
      <dgm:prSet presAssocID="{10E9E664-46B5-4384-8F58-BD398F291D23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FE545A-B2F9-4DB7-9099-A8D1C83AE11C}" type="presOf" srcId="{8ADE569B-CA20-4662-B243-14D1B901D495}" destId="{6AD4AFCD-B125-4656-8794-990E72E67CD7}" srcOrd="0" destOrd="0" presId="urn:microsoft.com/office/officeart/2005/8/layout/bProcess4"/>
    <dgm:cxn modelId="{527FC6C4-06E7-47DF-A8F6-E5893924CB1B}" type="presOf" srcId="{2F5C58CB-BD68-4B17-89D7-95FB7EFE9AD2}" destId="{1D92979B-D7F5-4133-BF4A-0D0008091C8F}" srcOrd="0" destOrd="0" presId="urn:microsoft.com/office/officeart/2005/8/layout/bProcess4"/>
    <dgm:cxn modelId="{00172460-8543-43A8-987A-EEF464D330FC}" type="presOf" srcId="{298774BB-0ACF-4F4C-A11E-2F8AF9138BA5}" destId="{6574CC55-41F0-412D-A185-B6831CCD08F0}" srcOrd="0" destOrd="0" presId="urn:microsoft.com/office/officeart/2005/8/layout/bProcess4"/>
    <dgm:cxn modelId="{50D5CEDF-B9CB-4C5C-B14B-836C3EAB5E41}" type="presOf" srcId="{12141D20-A334-45B4-A64B-E487716DF598}" destId="{D6CA9AA2-8D8A-453A-B565-5C29E0978AF1}" srcOrd="0" destOrd="0" presId="urn:microsoft.com/office/officeart/2005/8/layout/bProcess4"/>
    <dgm:cxn modelId="{E44E15D5-9422-4F96-A087-66FD88A821FE}" srcId="{B97A436F-FB36-4C7F-B98B-22DB3DE641EA}" destId="{37A20196-4C91-4AA3-A382-4764E7981DAC}" srcOrd="4" destOrd="0" parTransId="{DA134736-713D-40A2-8F3B-5B439ADB6012}" sibTransId="{48D0DFE8-A860-4EBF-8AA0-47F975EF2108}"/>
    <dgm:cxn modelId="{2140885D-AAF2-4459-8CFA-792DA504EBE9}" type="presOf" srcId="{5FE89CF6-BF84-4977-9D3B-9D1AB3BA7CD0}" destId="{5DC178FA-4065-4BDA-8A99-D7768621CD75}" srcOrd="0" destOrd="0" presId="urn:microsoft.com/office/officeart/2005/8/layout/bProcess4"/>
    <dgm:cxn modelId="{81192DBF-B565-4BFB-A0AF-8772F73CA1D4}" type="presOf" srcId="{3AE6B547-57FD-491B-9360-50EE78CC2847}" destId="{B5835989-CB82-4EA5-BB4A-8E30CE04EC07}" srcOrd="0" destOrd="0" presId="urn:microsoft.com/office/officeart/2005/8/layout/bProcess4"/>
    <dgm:cxn modelId="{09311D1D-64CA-4DD6-BBE8-54AD5A29395A}" srcId="{B97A436F-FB36-4C7F-B98B-22DB3DE641EA}" destId="{5FE89CF6-BF84-4977-9D3B-9D1AB3BA7CD0}" srcOrd="2" destOrd="0" parTransId="{4CBFF257-FBF6-4AA0-B778-690D3A315264}" sibTransId="{8ADE569B-CA20-4662-B243-14D1B901D495}"/>
    <dgm:cxn modelId="{F8BBA120-F4E4-411F-94DB-BB791E3CAB76}" type="presOf" srcId="{10E9E664-46B5-4384-8F58-BD398F291D23}" destId="{C4F1491C-D21B-41B7-9AAE-702B6212BB0B}" srcOrd="0" destOrd="0" presId="urn:microsoft.com/office/officeart/2005/8/layout/bProcess4"/>
    <dgm:cxn modelId="{93F96EE6-17D8-4990-9D37-0488D8DF206B}" srcId="{B97A436F-FB36-4C7F-B98B-22DB3DE641EA}" destId="{ECC03147-67E9-4BDA-9D95-9F9E40B746FD}" srcOrd="3" destOrd="0" parTransId="{94A3DA18-D560-4807-BA6C-463043899E3E}" sibTransId="{298774BB-0ACF-4F4C-A11E-2F8AF9138BA5}"/>
    <dgm:cxn modelId="{50EED3EB-05A8-43F3-A132-EB4399B89283}" type="presOf" srcId="{A19DCA15-DC16-4E5E-B936-93087CE00702}" destId="{A8586C99-5D22-4F5E-9EBA-88BA497D90E4}" srcOrd="0" destOrd="0" presId="urn:microsoft.com/office/officeart/2005/8/layout/bProcess4"/>
    <dgm:cxn modelId="{ABD4B8AE-602A-4DB3-B9EE-979164D23451}" type="presOf" srcId="{4FAD9F90-F248-493B-9409-9FAC10CA1979}" destId="{0E19B4E4-31B7-4EFB-A9C0-F036B6154760}" srcOrd="0" destOrd="0" presId="urn:microsoft.com/office/officeart/2005/8/layout/bProcess4"/>
    <dgm:cxn modelId="{856A4FBE-6BF6-4180-A8E6-1084A348F450}" type="presOf" srcId="{9C8764E6-33F0-4A8E-A24C-88E903EDCB81}" destId="{4EDF7811-C336-4B87-94D0-18E6867C9936}" srcOrd="0" destOrd="0" presId="urn:microsoft.com/office/officeart/2005/8/layout/bProcess4"/>
    <dgm:cxn modelId="{F1EE3913-5C06-44ED-87FE-39FFD054AD15}" type="presOf" srcId="{92B25205-F345-4A1A-BC10-30FF29FA21B1}" destId="{0FBA25FF-2673-4AC9-AAF6-FD85A34F6D10}" srcOrd="0" destOrd="0" presId="urn:microsoft.com/office/officeart/2005/8/layout/bProcess4"/>
    <dgm:cxn modelId="{4C25311C-1372-489A-83F4-EA5DC896B5E6}" type="presOf" srcId="{B97A436F-FB36-4C7F-B98B-22DB3DE641EA}" destId="{1CDC6AF5-4C21-4747-8959-E7E02B44D78B}" srcOrd="0" destOrd="0" presId="urn:microsoft.com/office/officeart/2005/8/layout/bProcess4"/>
    <dgm:cxn modelId="{23962AA7-A116-43B2-B111-06B8786F59A5}" srcId="{B97A436F-FB36-4C7F-B98B-22DB3DE641EA}" destId="{A19DCA15-DC16-4E5E-B936-93087CE00702}" srcOrd="0" destOrd="0" parTransId="{6A454ADF-1220-4E5D-804D-D297B87B2313}" sibTransId="{05B7BA6C-F25C-49BA-82D1-AADA3639E55F}"/>
    <dgm:cxn modelId="{58EC0802-5589-4A03-8B5D-A9E9973C952D}" srcId="{B97A436F-FB36-4C7F-B98B-22DB3DE641EA}" destId="{92B25205-F345-4A1A-BC10-30FF29FA21B1}" srcOrd="5" destOrd="0" parTransId="{29BC1E66-2860-44DA-8D19-449599FF5032}" sibTransId="{12141D20-A334-45B4-A64B-E487716DF598}"/>
    <dgm:cxn modelId="{985333E2-327A-4171-B6AD-F869BFA3C2E6}" type="presOf" srcId="{48D0DFE8-A860-4EBF-8AA0-47F975EF2108}" destId="{AC86175E-4ABC-473D-ACA1-45379FC01968}" srcOrd="0" destOrd="0" presId="urn:microsoft.com/office/officeart/2005/8/layout/bProcess4"/>
    <dgm:cxn modelId="{2CC58C35-B365-46F3-9C1C-8F1970AE8513}" srcId="{B97A436F-FB36-4C7F-B98B-22DB3DE641EA}" destId="{2F5C58CB-BD68-4B17-89D7-95FB7EFE9AD2}" srcOrd="1" destOrd="0" parTransId="{38EE09C8-40A2-4867-8A12-848F07B7D4CA}" sibTransId="{4FAD9F90-F248-493B-9409-9FAC10CA1979}"/>
    <dgm:cxn modelId="{AD4C7AAD-2104-4CE8-9FA9-C6245C8AC80F}" type="presOf" srcId="{05B7BA6C-F25C-49BA-82D1-AADA3639E55F}" destId="{2D5C2491-1E1C-4099-9C41-401E725710A4}" srcOrd="0" destOrd="0" presId="urn:microsoft.com/office/officeart/2005/8/layout/bProcess4"/>
    <dgm:cxn modelId="{248B4773-C5F9-4952-8D33-BF5AB4566630}" srcId="{B97A436F-FB36-4C7F-B98B-22DB3DE641EA}" destId="{3AE6B547-57FD-491B-9360-50EE78CC2847}" srcOrd="6" destOrd="0" parTransId="{4A10B30E-3F0F-4218-B75C-734B272DA1BB}" sibTransId="{9C8764E6-33F0-4A8E-A24C-88E903EDCB81}"/>
    <dgm:cxn modelId="{FE8A5931-0557-4678-9FBE-5CB96DB4AAC6}" srcId="{B97A436F-FB36-4C7F-B98B-22DB3DE641EA}" destId="{10E9E664-46B5-4384-8F58-BD398F291D23}" srcOrd="7" destOrd="0" parTransId="{1C4C2475-A720-435A-B903-A60BB50E9C25}" sibTransId="{77CA80E7-FB42-424B-9442-A56F3A19C4BD}"/>
    <dgm:cxn modelId="{F072117E-AFDB-4382-B983-13D89EE64218}" type="presOf" srcId="{37A20196-4C91-4AA3-A382-4764E7981DAC}" destId="{F472CADD-BF7C-4804-98D8-CA3CC2ECCC8D}" srcOrd="0" destOrd="0" presId="urn:microsoft.com/office/officeart/2005/8/layout/bProcess4"/>
    <dgm:cxn modelId="{9AB982B9-9754-49DC-8DB0-B3035B5E6359}" type="presOf" srcId="{ECC03147-67E9-4BDA-9D95-9F9E40B746FD}" destId="{CA3B1784-7978-4D06-9D87-2755969A8A5F}" srcOrd="0" destOrd="0" presId="urn:microsoft.com/office/officeart/2005/8/layout/bProcess4"/>
    <dgm:cxn modelId="{1A17CC75-F093-49CC-8474-7E2A47FBBD12}" type="presParOf" srcId="{1CDC6AF5-4C21-4747-8959-E7E02B44D78B}" destId="{C0254E4C-1B48-493F-81F4-602C19A061FF}" srcOrd="0" destOrd="0" presId="urn:microsoft.com/office/officeart/2005/8/layout/bProcess4"/>
    <dgm:cxn modelId="{207A0599-D23A-4A25-ABCE-C8519E6801A4}" type="presParOf" srcId="{C0254E4C-1B48-493F-81F4-602C19A061FF}" destId="{72E2144F-A925-4058-BFB1-A11D357A99E7}" srcOrd="0" destOrd="0" presId="urn:microsoft.com/office/officeart/2005/8/layout/bProcess4"/>
    <dgm:cxn modelId="{299F9F5D-EF4B-4D5E-A033-F61946B35015}" type="presParOf" srcId="{C0254E4C-1B48-493F-81F4-602C19A061FF}" destId="{A8586C99-5D22-4F5E-9EBA-88BA497D90E4}" srcOrd="1" destOrd="0" presId="urn:microsoft.com/office/officeart/2005/8/layout/bProcess4"/>
    <dgm:cxn modelId="{CC57C826-5692-415F-AD74-CE7E9FB820F1}" type="presParOf" srcId="{1CDC6AF5-4C21-4747-8959-E7E02B44D78B}" destId="{2D5C2491-1E1C-4099-9C41-401E725710A4}" srcOrd="1" destOrd="0" presId="urn:microsoft.com/office/officeart/2005/8/layout/bProcess4"/>
    <dgm:cxn modelId="{438EF18E-7A4A-4CC7-9C1E-C1598963C9FE}" type="presParOf" srcId="{1CDC6AF5-4C21-4747-8959-E7E02B44D78B}" destId="{E6D6959A-A22E-4B70-B5AE-AB2A85ED62DD}" srcOrd="2" destOrd="0" presId="urn:microsoft.com/office/officeart/2005/8/layout/bProcess4"/>
    <dgm:cxn modelId="{883EDC0C-ED20-4413-BE9A-627272667D57}" type="presParOf" srcId="{E6D6959A-A22E-4B70-B5AE-AB2A85ED62DD}" destId="{9A9235F0-9002-4FC2-99A7-F2661E4381E8}" srcOrd="0" destOrd="0" presId="urn:microsoft.com/office/officeart/2005/8/layout/bProcess4"/>
    <dgm:cxn modelId="{6B191143-1C95-40E4-8643-6243C9F9B726}" type="presParOf" srcId="{E6D6959A-A22E-4B70-B5AE-AB2A85ED62DD}" destId="{1D92979B-D7F5-4133-BF4A-0D0008091C8F}" srcOrd="1" destOrd="0" presId="urn:microsoft.com/office/officeart/2005/8/layout/bProcess4"/>
    <dgm:cxn modelId="{EF9CAF97-EB58-446A-8303-5CFE7A313A61}" type="presParOf" srcId="{1CDC6AF5-4C21-4747-8959-E7E02B44D78B}" destId="{0E19B4E4-31B7-4EFB-A9C0-F036B6154760}" srcOrd="3" destOrd="0" presId="urn:microsoft.com/office/officeart/2005/8/layout/bProcess4"/>
    <dgm:cxn modelId="{A51F8E0B-5531-442E-8559-D52C22A80B6F}" type="presParOf" srcId="{1CDC6AF5-4C21-4747-8959-E7E02B44D78B}" destId="{EC0AAB1A-2D69-4FF6-964E-02E09563E9F4}" srcOrd="4" destOrd="0" presId="urn:microsoft.com/office/officeart/2005/8/layout/bProcess4"/>
    <dgm:cxn modelId="{C3177E11-30BA-4F1C-BBFE-C520A975EE39}" type="presParOf" srcId="{EC0AAB1A-2D69-4FF6-964E-02E09563E9F4}" destId="{49D1EDB5-6CC6-49D2-98AE-A3615CFE1776}" srcOrd="0" destOrd="0" presId="urn:microsoft.com/office/officeart/2005/8/layout/bProcess4"/>
    <dgm:cxn modelId="{4A8FD953-6475-400D-9FDD-9CCB3280B79D}" type="presParOf" srcId="{EC0AAB1A-2D69-4FF6-964E-02E09563E9F4}" destId="{5DC178FA-4065-4BDA-8A99-D7768621CD75}" srcOrd="1" destOrd="0" presId="urn:microsoft.com/office/officeart/2005/8/layout/bProcess4"/>
    <dgm:cxn modelId="{2BECE0F5-9575-4A98-9C79-171DB11F1204}" type="presParOf" srcId="{1CDC6AF5-4C21-4747-8959-E7E02B44D78B}" destId="{6AD4AFCD-B125-4656-8794-990E72E67CD7}" srcOrd="5" destOrd="0" presId="urn:microsoft.com/office/officeart/2005/8/layout/bProcess4"/>
    <dgm:cxn modelId="{4441F054-E21D-4EDE-835B-2C7689994DB4}" type="presParOf" srcId="{1CDC6AF5-4C21-4747-8959-E7E02B44D78B}" destId="{28533247-53D9-48D3-BEF3-DDC25DA3CD7C}" srcOrd="6" destOrd="0" presId="urn:microsoft.com/office/officeart/2005/8/layout/bProcess4"/>
    <dgm:cxn modelId="{71487694-82A5-44BE-9D75-3946E0653970}" type="presParOf" srcId="{28533247-53D9-48D3-BEF3-DDC25DA3CD7C}" destId="{1CF0A104-86AA-424A-A561-EC39D1FF3A37}" srcOrd="0" destOrd="0" presId="urn:microsoft.com/office/officeart/2005/8/layout/bProcess4"/>
    <dgm:cxn modelId="{4505ABAE-5AEB-4389-A5AA-4D088C326243}" type="presParOf" srcId="{28533247-53D9-48D3-BEF3-DDC25DA3CD7C}" destId="{CA3B1784-7978-4D06-9D87-2755969A8A5F}" srcOrd="1" destOrd="0" presId="urn:microsoft.com/office/officeart/2005/8/layout/bProcess4"/>
    <dgm:cxn modelId="{2113E4A6-1033-47EA-A98C-F5FC88579EA6}" type="presParOf" srcId="{1CDC6AF5-4C21-4747-8959-E7E02B44D78B}" destId="{6574CC55-41F0-412D-A185-B6831CCD08F0}" srcOrd="7" destOrd="0" presId="urn:microsoft.com/office/officeart/2005/8/layout/bProcess4"/>
    <dgm:cxn modelId="{96B9EF3B-B072-4221-A9AD-13068F576FA9}" type="presParOf" srcId="{1CDC6AF5-4C21-4747-8959-E7E02B44D78B}" destId="{63F914D6-B2F1-4140-BB7B-2FD84F5B94E1}" srcOrd="8" destOrd="0" presId="urn:microsoft.com/office/officeart/2005/8/layout/bProcess4"/>
    <dgm:cxn modelId="{C0925782-3585-40CC-8EC4-C2E0FE6E9EE8}" type="presParOf" srcId="{63F914D6-B2F1-4140-BB7B-2FD84F5B94E1}" destId="{E9DABDE4-7720-4625-9ECE-FB16B9102BD4}" srcOrd="0" destOrd="0" presId="urn:microsoft.com/office/officeart/2005/8/layout/bProcess4"/>
    <dgm:cxn modelId="{7D787E30-E76B-4ACE-B814-4BB0AAC63395}" type="presParOf" srcId="{63F914D6-B2F1-4140-BB7B-2FD84F5B94E1}" destId="{F472CADD-BF7C-4804-98D8-CA3CC2ECCC8D}" srcOrd="1" destOrd="0" presId="urn:microsoft.com/office/officeart/2005/8/layout/bProcess4"/>
    <dgm:cxn modelId="{058EC4B7-95BB-4A78-BA67-0B96C0679134}" type="presParOf" srcId="{1CDC6AF5-4C21-4747-8959-E7E02B44D78B}" destId="{AC86175E-4ABC-473D-ACA1-45379FC01968}" srcOrd="9" destOrd="0" presId="urn:microsoft.com/office/officeart/2005/8/layout/bProcess4"/>
    <dgm:cxn modelId="{6FC44ECF-84AA-4CCB-83E1-DBA56324EDFD}" type="presParOf" srcId="{1CDC6AF5-4C21-4747-8959-E7E02B44D78B}" destId="{FCE8B1EE-5682-4E4E-A5E0-17988EB7E8A6}" srcOrd="10" destOrd="0" presId="urn:microsoft.com/office/officeart/2005/8/layout/bProcess4"/>
    <dgm:cxn modelId="{13025362-E69F-421C-90D2-5A4F7382DA6B}" type="presParOf" srcId="{FCE8B1EE-5682-4E4E-A5E0-17988EB7E8A6}" destId="{D5051931-6BBB-4F00-AECC-503AC795E3DF}" srcOrd="0" destOrd="0" presId="urn:microsoft.com/office/officeart/2005/8/layout/bProcess4"/>
    <dgm:cxn modelId="{DCD3E4E5-6136-4065-A2D6-1CAEA8548735}" type="presParOf" srcId="{FCE8B1EE-5682-4E4E-A5E0-17988EB7E8A6}" destId="{0FBA25FF-2673-4AC9-AAF6-FD85A34F6D10}" srcOrd="1" destOrd="0" presId="urn:microsoft.com/office/officeart/2005/8/layout/bProcess4"/>
    <dgm:cxn modelId="{DF551D85-9E8F-405E-842D-FED09FCBE83E}" type="presParOf" srcId="{1CDC6AF5-4C21-4747-8959-E7E02B44D78B}" destId="{D6CA9AA2-8D8A-453A-B565-5C29E0978AF1}" srcOrd="11" destOrd="0" presId="urn:microsoft.com/office/officeart/2005/8/layout/bProcess4"/>
    <dgm:cxn modelId="{0662AD38-5876-407E-B666-8698C1C8BF7F}" type="presParOf" srcId="{1CDC6AF5-4C21-4747-8959-E7E02B44D78B}" destId="{9C316A4A-CC42-4465-9F5D-DABFF5D4E976}" srcOrd="12" destOrd="0" presId="urn:microsoft.com/office/officeart/2005/8/layout/bProcess4"/>
    <dgm:cxn modelId="{4D8BF558-ED5A-41D0-9EEB-442C940F24E7}" type="presParOf" srcId="{9C316A4A-CC42-4465-9F5D-DABFF5D4E976}" destId="{A3997A47-8E65-4993-B660-82B73056FAD9}" srcOrd="0" destOrd="0" presId="urn:microsoft.com/office/officeart/2005/8/layout/bProcess4"/>
    <dgm:cxn modelId="{46520FCC-944A-4A16-AE2C-9C95776A2B2A}" type="presParOf" srcId="{9C316A4A-CC42-4465-9F5D-DABFF5D4E976}" destId="{B5835989-CB82-4EA5-BB4A-8E30CE04EC07}" srcOrd="1" destOrd="0" presId="urn:microsoft.com/office/officeart/2005/8/layout/bProcess4"/>
    <dgm:cxn modelId="{00850839-9918-4DA4-B05D-EB624F06A49E}" type="presParOf" srcId="{1CDC6AF5-4C21-4747-8959-E7E02B44D78B}" destId="{4EDF7811-C336-4B87-94D0-18E6867C9936}" srcOrd="13" destOrd="0" presId="urn:microsoft.com/office/officeart/2005/8/layout/bProcess4"/>
    <dgm:cxn modelId="{BA863D22-EDE3-4F2C-9DE2-E14E702B73E8}" type="presParOf" srcId="{1CDC6AF5-4C21-4747-8959-E7E02B44D78B}" destId="{A3B193E7-BC1C-4F4D-9938-48D7FED4024F}" srcOrd="14" destOrd="0" presId="urn:microsoft.com/office/officeart/2005/8/layout/bProcess4"/>
    <dgm:cxn modelId="{E9BCAEB8-B9B0-4AFE-8E52-CAE40967B7A2}" type="presParOf" srcId="{A3B193E7-BC1C-4F4D-9938-48D7FED4024F}" destId="{1440B29F-962F-4BAC-AB36-E5490411233E}" srcOrd="0" destOrd="0" presId="urn:microsoft.com/office/officeart/2005/8/layout/bProcess4"/>
    <dgm:cxn modelId="{72CD4E9F-B6AB-4261-A877-DE9787B9A3B8}" type="presParOf" srcId="{A3B193E7-BC1C-4F4D-9938-48D7FED4024F}" destId="{C4F1491C-D21B-41B7-9AAE-702B6212BB0B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C2491-1E1C-4099-9C41-401E725710A4}">
      <dsp:nvSpPr>
        <dsp:cNvPr id="0" name=""/>
        <dsp:cNvSpPr/>
      </dsp:nvSpPr>
      <dsp:spPr>
        <a:xfrm rot="5400000">
          <a:off x="-365585" y="1234982"/>
          <a:ext cx="1616199" cy="1951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86C99-5D22-4F5E-9EBA-88BA497D90E4}">
      <dsp:nvSpPr>
        <dsp:cNvPr id="0" name=""/>
        <dsp:cNvSpPr/>
      </dsp:nvSpPr>
      <dsp:spPr>
        <a:xfrm>
          <a:off x="3994" y="200252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1. Identify critical assets (&amp; asset owner)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42094" y="238352"/>
        <a:ext cx="2091834" cy="1224620"/>
      </dsp:txXfrm>
    </dsp:sp>
    <dsp:sp modelId="{0E19B4E4-31B7-4EFB-A9C0-F036B6154760}">
      <dsp:nvSpPr>
        <dsp:cNvPr id="0" name=""/>
        <dsp:cNvSpPr/>
      </dsp:nvSpPr>
      <dsp:spPr>
        <a:xfrm rot="5400000">
          <a:off x="-365585" y="2861008"/>
          <a:ext cx="1616199" cy="195123"/>
        </a:xfrm>
        <a:prstGeom prst="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2979B-D7F5-4133-BF4A-0D0008091C8F}">
      <dsp:nvSpPr>
        <dsp:cNvPr id="0" name=""/>
        <dsp:cNvSpPr/>
      </dsp:nvSpPr>
      <dsp:spPr>
        <a:xfrm>
          <a:off x="3994" y="1826279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-1419125"/>
            <a:satOff val="5687"/>
            <a:lumOff val="12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2. Research on applicable security controls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42094" y="1864379"/>
        <a:ext cx="2091834" cy="1224620"/>
      </dsp:txXfrm>
    </dsp:sp>
    <dsp:sp modelId="{6AD4AFCD-B125-4656-8794-990E72E67CD7}">
      <dsp:nvSpPr>
        <dsp:cNvPr id="0" name=""/>
        <dsp:cNvSpPr/>
      </dsp:nvSpPr>
      <dsp:spPr>
        <a:xfrm>
          <a:off x="447427" y="3674021"/>
          <a:ext cx="2873660" cy="195123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178FA-4065-4BDA-8A99-D7768621CD75}">
      <dsp:nvSpPr>
        <dsp:cNvPr id="0" name=""/>
        <dsp:cNvSpPr/>
      </dsp:nvSpPr>
      <dsp:spPr>
        <a:xfrm>
          <a:off x="3994" y="3452305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-2838251"/>
            <a:satOff val="11375"/>
            <a:lumOff val="24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3. Checklist of applicable controls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42094" y="3490405"/>
        <a:ext cx="2091834" cy="1224620"/>
      </dsp:txXfrm>
    </dsp:sp>
    <dsp:sp modelId="{6574CC55-41F0-412D-A185-B6831CCD08F0}">
      <dsp:nvSpPr>
        <dsp:cNvPr id="0" name=""/>
        <dsp:cNvSpPr/>
      </dsp:nvSpPr>
      <dsp:spPr>
        <a:xfrm rot="16200000">
          <a:off x="2517901" y="2861008"/>
          <a:ext cx="1616199" cy="195123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B1784-7978-4D06-9D87-2755969A8A5F}">
      <dsp:nvSpPr>
        <dsp:cNvPr id="0" name=""/>
        <dsp:cNvSpPr/>
      </dsp:nvSpPr>
      <dsp:spPr>
        <a:xfrm>
          <a:off x="2887481" y="3452305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-4257376"/>
            <a:satOff val="17062"/>
            <a:lumOff val="36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>
              <a:solidFill>
                <a:schemeClr val="tx1"/>
              </a:solidFill>
            </a:rPr>
            <a:t>4. Document controls into SOP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2925581" y="3490405"/>
        <a:ext cx="2091834" cy="1224620"/>
      </dsp:txXfrm>
    </dsp:sp>
    <dsp:sp modelId="{AC86175E-4ABC-473D-ACA1-45379FC01968}">
      <dsp:nvSpPr>
        <dsp:cNvPr id="0" name=""/>
        <dsp:cNvSpPr/>
      </dsp:nvSpPr>
      <dsp:spPr>
        <a:xfrm rot="16200000">
          <a:off x="2517901" y="1234982"/>
          <a:ext cx="1616199" cy="195123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2CADD-BF7C-4804-98D8-CA3CC2ECCC8D}">
      <dsp:nvSpPr>
        <dsp:cNvPr id="0" name=""/>
        <dsp:cNvSpPr/>
      </dsp:nvSpPr>
      <dsp:spPr>
        <a:xfrm>
          <a:off x="2887481" y="1826279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-5676501"/>
            <a:satOff val="22749"/>
            <a:lumOff val="49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5. Implement controls on test setup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2925581" y="1864379"/>
        <a:ext cx="2091834" cy="1224620"/>
      </dsp:txXfrm>
    </dsp:sp>
    <dsp:sp modelId="{D6CA9AA2-8D8A-453A-B565-5C29E0978AF1}">
      <dsp:nvSpPr>
        <dsp:cNvPr id="0" name=""/>
        <dsp:cNvSpPr/>
      </dsp:nvSpPr>
      <dsp:spPr>
        <a:xfrm>
          <a:off x="3330914" y="421969"/>
          <a:ext cx="2873660" cy="195123"/>
        </a:xfrm>
        <a:prstGeom prst="rect">
          <a:avLst/>
        </a:prstGeom>
        <a:solidFill>
          <a:schemeClr val="accent5">
            <a:hueOff val="-8278230"/>
            <a:satOff val="33176"/>
            <a:lumOff val="71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A25FF-2673-4AC9-AAF6-FD85A34F6D10}">
      <dsp:nvSpPr>
        <dsp:cNvPr id="0" name=""/>
        <dsp:cNvSpPr/>
      </dsp:nvSpPr>
      <dsp:spPr>
        <a:xfrm>
          <a:off x="2887481" y="200252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-7095626"/>
            <a:satOff val="28436"/>
            <a:lumOff val="61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>
              <a:solidFill>
                <a:schemeClr val="tx1"/>
              </a:solidFill>
            </a:rPr>
            <a:t>6. Validation of control implementation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2925581" y="238352"/>
        <a:ext cx="2091834" cy="1224620"/>
      </dsp:txXfrm>
    </dsp:sp>
    <dsp:sp modelId="{4EDF7811-C336-4B87-94D0-18E6867C9936}">
      <dsp:nvSpPr>
        <dsp:cNvPr id="0" name=""/>
        <dsp:cNvSpPr/>
      </dsp:nvSpPr>
      <dsp:spPr>
        <a:xfrm rot="5400000">
          <a:off x="5401387" y="1234982"/>
          <a:ext cx="1616199" cy="195123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35989-CB82-4EA5-BB4A-8E30CE04EC07}">
      <dsp:nvSpPr>
        <dsp:cNvPr id="0" name=""/>
        <dsp:cNvSpPr/>
      </dsp:nvSpPr>
      <dsp:spPr>
        <a:xfrm>
          <a:off x="5770967" y="200252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-8514751"/>
            <a:satOff val="34124"/>
            <a:lumOff val="73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>
              <a:solidFill>
                <a:schemeClr val="tx1"/>
              </a:solidFill>
            </a:rPr>
            <a:t>7. Change management process for PROD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5809067" y="238352"/>
        <a:ext cx="2091834" cy="1224620"/>
      </dsp:txXfrm>
    </dsp:sp>
    <dsp:sp modelId="{C4F1491C-D21B-41B7-9AAE-702B6212BB0B}">
      <dsp:nvSpPr>
        <dsp:cNvPr id="0" name=""/>
        <dsp:cNvSpPr/>
      </dsp:nvSpPr>
      <dsp:spPr>
        <a:xfrm>
          <a:off x="5770967" y="1826279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>
              <a:solidFill>
                <a:schemeClr val="tx1"/>
              </a:solidFill>
            </a:rPr>
            <a:t>8. Implement on PROD &amp; monitor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5809067" y="1864379"/>
        <a:ext cx="2091834" cy="1224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Manual &amp; Automated mechanisms for security hardening &amp; validation</a:t>
            </a:r>
            <a:endParaRPr lang="en-US" sz="2600" b="1" dirty="0" smtClean="0">
              <a:solidFill>
                <a:schemeClr val="tx2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MANUAL &amp; AUTOMATED WORK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17621503"/>
              </p:ext>
            </p:extLst>
          </p:nvPr>
        </p:nvGraphicFramePr>
        <p:xfrm>
          <a:off x="846160" y="1270000"/>
          <a:ext cx="7942997" cy="495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PERL APPLICATIONS 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279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Step 1: Scan an IT asset using </a:t>
            </a:r>
            <a:r>
              <a:rPr lang="en-US" sz="2600" b="1" dirty="0" err="1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Qualys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 compliance scan, NESSUS compliance scan, or CIS CAT PRO Tool</a:t>
            </a:r>
          </a:p>
          <a:p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Acquire report of failed controls</a:t>
            </a:r>
            <a:endParaRPr lang="en-US" sz="2600" b="1" dirty="0" smtClean="0">
              <a:solidFill>
                <a:schemeClr val="tx2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MANUAL &amp; AUTOMATED WORK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795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Step 2: Apply the failed controls using AD (for Windows) or manually for other systems &amp; devices</a:t>
            </a:r>
            <a:endParaRPr lang="en-US" sz="2600" b="1" dirty="0" smtClean="0">
              <a:solidFill>
                <a:schemeClr val="tx2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MANUAL &amp; AUTOMATED WORK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494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Step 3: Use the automated feature of </a:t>
            </a:r>
            <a:r>
              <a:rPr lang="en-US" sz="2600" b="1" dirty="0" err="1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Qualys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 compliance scan, Nessus compliance scan or CIS CAT Pro Tool to verify that the applied controls are in place</a:t>
            </a:r>
          </a:p>
          <a:p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Compare the ‘before’ and ‘after’ report </a:t>
            </a:r>
            <a:endParaRPr lang="en-US" sz="2600" b="1" dirty="0" smtClean="0">
              <a:solidFill>
                <a:schemeClr val="tx2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MANUAL &amp; AUTOMATED WORK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63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Step 4: manually verify if any discrepancy is found (control should be in place but not being validated by the tool) </a:t>
            </a:r>
            <a:endParaRPr lang="en-US" sz="2600" b="1" dirty="0" smtClean="0">
              <a:solidFill>
                <a:schemeClr val="tx2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MANUAL &amp; AUTOMATED WORK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501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Step 5: For any system or device for which the </a:t>
            </a:r>
            <a:r>
              <a:rPr lang="en-US" sz="2600" b="1" dirty="0" err="1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Qualys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 compliance scan, Nessus compliance scan, or CIS CAT Pro Tool scan cannot be performed, conduct the validation of control implementation manually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MANUAL &amp; AUTOMATED WORK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76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Use sampling where necessary during manual validation work to reduce workload</a:t>
            </a:r>
          </a:p>
          <a:p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For example, 15-20 % of assets may be checked at random</a:t>
            </a:r>
          </a:p>
          <a:p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Or 15-20% of controls may be checked on </a:t>
            </a:r>
            <a:r>
              <a:rPr lang="en-US" sz="2600" b="1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an asset</a:t>
            </a:r>
            <a:endParaRPr lang="en-US" sz="2600" b="1" dirty="0" smtClean="0">
              <a:solidFill>
                <a:schemeClr val="tx2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MANUAL &amp; AUTOMATED WORK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0343" y="550091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23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21430</TotalTime>
  <Words>315</Words>
  <Application>Microsoft Office PowerPoint</Application>
  <PresentationFormat>On-screen Show (4:3)</PresentationFormat>
  <Paragraphs>43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SECURITY HARDENING – MANUAL &amp; AUTOMATED WORK</vt:lpstr>
      <vt:lpstr>CASE STUDY – PERL APPLICATIONS SECURITY HARDENING</vt:lpstr>
      <vt:lpstr>SECURITY HARDENING – MANUAL &amp; AUTOMATED WORK</vt:lpstr>
      <vt:lpstr>SECURITY HARDENING – MANUAL &amp; AUTOMATED WORK</vt:lpstr>
      <vt:lpstr>SECURITY HARDENING – MANUAL &amp; AUTOMATED WORK</vt:lpstr>
      <vt:lpstr>SECURITY HARDENING – MANUAL &amp; AUTOMATED WORK</vt:lpstr>
      <vt:lpstr>SECURITY HARDENING – MANUAL &amp; AUTOMATED WORK</vt:lpstr>
      <vt:lpstr>SECURITY HARDENING – MANUAL &amp; AUTOMATED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1819</cp:revision>
  <cp:lastPrinted>2017-07-15T17:14:51Z</cp:lastPrinted>
  <dcterms:modified xsi:type="dcterms:W3CDTF">2018-09-11T23:36:18Z</dcterms:modified>
</cp:coreProperties>
</file>