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3" r:id="rId2"/>
    <p:sldId id="384" r:id="rId3"/>
    <p:sldId id="385" r:id="rId4"/>
    <p:sldId id="386" r:id="rId5"/>
    <p:sldId id="387" r:id="rId6"/>
    <p:sldId id="391" r:id="rId7"/>
    <p:sldId id="395" r:id="rId8"/>
    <p:sldId id="396" r:id="rId9"/>
    <p:sldId id="394" r:id="rId10"/>
    <p:sldId id="390" r:id="rId11"/>
    <p:sldId id="39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8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Lets have a look at how </a:t>
            </a:r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can aid in the security hardening process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7" y="1741714"/>
            <a:ext cx="7759003" cy="344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28688" y="5312229"/>
            <a:ext cx="39661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TRAINING VIDEOS - VIMEO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is an excellent tool with detailed online help, training, and resources to aid the new user 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314" y="586377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3" y="1643273"/>
            <a:ext cx="8055429" cy="320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80352" y="5138061"/>
            <a:ext cx="46888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QUALYS WEBSITE – FREE TRIAL 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5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2" y="1627944"/>
            <a:ext cx="8106229" cy="269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20698" y="4572015"/>
            <a:ext cx="49741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QUALYS GUARD – HOME SCREEN 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1" y="1308686"/>
            <a:ext cx="7300684" cy="442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1390" y="5776677"/>
            <a:ext cx="56669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POLICY COMPLIANCE – HOME SCREEN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67" y="1611085"/>
            <a:ext cx="7482665" cy="363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40006" y="5312229"/>
            <a:ext cx="46634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POLICY COMPLIANCE – 5 STEPS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60" y="1275083"/>
            <a:ext cx="5442857" cy="435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1472" y="5718621"/>
            <a:ext cx="23134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HELP OPTIONS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509436"/>
            <a:ext cx="7801429" cy="40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2988" y="5631537"/>
            <a:ext cx="54681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ONLINE HELP – POLICY COMPLIANCE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71" y="1320805"/>
            <a:ext cx="7127976" cy="401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59182" y="5457369"/>
            <a:ext cx="19207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RESOURCES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2" y="1784804"/>
            <a:ext cx="78232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40006" y="4615557"/>
            <a:ext cx="43714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QUALYS WEBSITE - TRAINING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21501</TotalTime>
  <Words>147</Words>
  <Application>Microsoft Office PowerPoint</Application>
  <PresentationFormat>On-screen Show (4:3)</PresentationFormat>
  <Paragraphs>45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1834</cp:revision>
  <cp:lastPrinted>2017-07-15T17:14:51Z</cp:lastPrinted>
  <dcterms:modified xsi:type="dcterms:W3CDTF">2018-09-20T11:31:42Z</dcterms:modified>
</cp:coreProperties>
</file>