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3" r:id="rId2"/>
    <p:sldId id="386" r:id="rId3"/>
    <p:sldId id="388" r:id="rId4"/>
    <p:sldId id="390" r:id="rId5"/>
    <p:sldId id="389" r:id="rId6"/>
    <p:sldId id="394" r:id="rId7"/>
    <p:sldId id="395" r:id="rId8"/>
    <p:sldId id="387" r:id="rId9"/>
    <p:sldId id="391" r:id="rId10"/>
    <p:sldId id="392" r:id="rId11"/>
    <p:sldId id="393" r:id="rId12"/>
    <p:sldId id="396" r:id="rId13"/>
    <p:sldId id="397" r:id="rId14"/>
    <p:sldId id="398" r:id="rId15"/>
    <p:sldId id="39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8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Lets have a 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detailed look at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interface for Policy Compliance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 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7782" y="5312229"/>
            <a:ext cx="4857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3. CONFIGURE AUTHENTICATION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53" y="1342344"/>
            <a:ext cx="6648677" cy="497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67" y="1611085"/>
            <a:ext cx="7482665" cy="363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07782" y="5312229"/>
            <a:ext cx="4857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3. CONFIGURE AUTHENTICATION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9541" y="4397828"/>
            <a:ext cx="7300684" cy="827314"/>
          </a:xfrm>
          <a:prstGeom prst="rect">
            <a:avLst/>
          </a:prstGeom>
          <a:noFill/>
          <a:ln w="28575"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7782" y="5312229"/>
            <a:ext cx="4857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3. CONFIGURE AUTHENTICATION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4" y="1307797"/>
            <a:ext cx="7882845" cy="46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21698" y="5841993"/>
            <a:ext cx="72692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COMPLIANCE LIBRARY: CIS RED HAT ENT. LINUX 7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2" y="1436914"/>
            <a:ext cx="7810410" cy="349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534218" y="5058237"/>
            <a:ext cx="23887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POLICY EDITOR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4218" y="5058237"/>
            <a:ext cx="23887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POLICY EDITOR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356861"/>
            <a:ext cx="6270625" cy="457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83554" y="5936337"/>
            <a:ext cx="4269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LAUNCH COMPLIANCE SCAN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The scan features may also be adjusted from the main </a:t>
            </a:r>
            <a:r>
              <a:rPr lang="en-US" sz="2600" dirty="0" err="1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Qualys</a:t>
            </a:r>
            <a:r>
              <a:rPr lang="en-US" sz="2600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 dashboard</a:t>
            </a:r>
            <a:endParaRPr lang="en-US" sz="2600" dirty="0" smtClean="0">
              <a:solidFill>
                <a:schemeClr val="tx2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 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5200" y="61976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 II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1" y="1308686"/>
            <a:ext cx="7300684" cy="442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23894" y="5776677"/>
            <a:ext cx="45720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1. ADD IP ADDRESSES TO SCAN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9541" y="3643100"/>
            <a:ext cx="7300684" cy="827314"/>
          </a:xfrm>
          <a:prstGeom prst="rect">
            <a:avLst/>
          </a:prstGeom>
          <a:noFill/>
          <a:ln w="28575"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98" y="1358097"/>
            <a:ext cx="6805386" cy="490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1206" y="5312228"/>
            <a:ext cx="45720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1. ADD IP ADDRESSES TO SCAN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1" y="1308686"/>
            <a:ext cx="7300684" cy="442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52922" y="5733135"/>
            <a:ext cx="45272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2. CONFIGURE SCAN SETTINGS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9541" y="4354286"/>
            <a:ext cx="7300684" cy="827314"/>
          </a:xfrm>
          <a:prstGeom prst="rect">
            <a:avLst/>
          </a:prstGeom>
          <a:noFill/>
          <a:ln w="28575"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4" y="1284288"/>
            <a:ext cx="5417004" cy="510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660" y="5805705"/>
            <a:ext cx="4527201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2. CONFIGURE SCAN SETTINGS</a:t>
            </a:r>
            <a:endParaRPr lang="en-US" sz="2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090" y="5239659"/>
            <a:ext cx="4182555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NEW COMPLIANCE PROFILE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743075"/>
            <a:ext cx="77533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83656" y="3330520"/>
            <a:ext cx="2090058" cy="951194"/>
          </a:xfrm>
          <a:prstGeom prst="rect">
            <a:avLst/>
          </a:prstGeom>
          <a:noFill/>
          <a:ln w="28575"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2642" y="4455903"/>
            <a:ext cx="5121980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‘CIS SCAN TEST PROFILE’ CREATED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9" y="1625607"/>
            <a:ext cx="7481742" cy="257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2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67" y="1611085"/>
            <a:ext cx="7482665" cy="363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07782" y="5312229"/>
            <a:ext cx="48574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3. CONFIGURE AUTHENTICATION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9541" y="2946428"/>
            <a:ext cx="7300684" cy="827314"/>
          </a:xfrm>
          <a:prstGeom prst="rect">
            <a:avLst/>
          </a:prstGeom>
          <a:noFill/>
          <a:ln w="28575"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QUALYS DEMO –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21" y="1346202"/>
            <a:ext cx="76581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83657" y="1574292"/>
            <a:ext cx="1654629" cy="559308"/>
          </a:xfrm>
          <a:prstGeom prst="rect">
            <a:avLst/>
          </a:prstGeom>
          <a:noFill/>
          <a:ln w="28575"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80467" y="5660064"/>
            <a:ext cx="1654629" cy="559308"/>
          </a:xfrm>
          <a:prstGeom prst="rect">
            <a:avLst/>
          </a:prstGeom>
          <a:noFill/>
          <a:ln w="28575"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21741</TotalTime>
  <Words>199</Words>
  <Application>Microsoft Office PowerPoint</Application>
  <PresentationFormat>On-screen Show (4:3)</PresentationFormat>
  <Paragraphs>62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QUALYS DEMO – SECURITY HARDENING II</vt:lpstr>
      <vt:lpstr>QUALYS DEMO – SECURITY HARDENING II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</vt:lpstr>
      <vt:lpstr>QUALYS DEMO – SECURITY HARDENING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1849</cp:revision>
  <cp:lastPrinted>2017-07-15T17:14:51Z</cp:lastPrinted>
  <dcterms:modified xsi:type="dcterms:W3CDTF">2018-09-20T15:44:57Z</dcterms:modified>
</cp:coreProperties>
</file>