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26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1176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EA703-0903-4516-B399-0BDA5C90011C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6DC1C9-31DB-450E-AD9C-D0DFD9DE6549}">
      <dgm:prSet phldrT="[Text]"/>
      <dgm:spPr/>
      <dgm:t>
        <a:bodyPr/>
        <a:lstStyle/>
        <a:p>
          <a:r>
            <a:rPr lang="en-US" dirty="0" smtClean="0"/>
            <a:t>1. Harden IT Asset</a:t>
          </a:r>
          <a:endParaRPr lang="en-US" dirty="0"/>
        </a:p>
      </dgm:t>
    </dgm:pt>
    <dgm:pt modelId="{72502793-5D35-4D95-BE2D-AB3691D5B639}" type="parTrans" cxnId="{F9D375A2-D20D-4AC7-A37C-CDACDEFEC20D}">
      <dgm:prSet/>
      <dgm:spPr/>
      <dgm:t>
        <a:bodyPr/>
        <a:lstStyle/>
        <a:p>
          <a:endParaRPr lang="en-US"/>
        </a:p>
      </dgm:t>
    </dgm:pt>
    <dgm:pt modelId="{B4DC370B-6267-4968-A95F-EE858FFE42CA}" type="sibTrans" cxnId="{F9D375A2-D20D-4AC7-A37C-CDACDEFEC20D}">
      <dgm:prSet/>
      <dgm:spPr/>
      <dgm:t>
        <a:bodyPr/>
        <a:lstStyle/>
        <a:p>
          <a:endParaRPr lang="en-US"/>
        </a:p>
      </dgm:t>
    </dgm:pt>
    <dgm:pt modelId="{BB5908DC-C1D4-4C64-AD37-7B9E74558099}">
      <dgm:prSet phldrT="[Text]"/>
      <dgm:spPr/>
      <dgm:t>
        <a:bodyPr/>
        <a:lstStyle/>
        <a:p>
          <a:r>
            <a:rPr lang="en-US" dirty="0" smtClean="0"/>
            <a:t>2. Periodic Validation</a:t>
          </a:r>
          <a:endParaRPr lang="en-US" dirty="0"/>
        </a:p>
      </dgm:t>
    </dgm:pt>
    <dgm:pt modelId="{E7D57D31-27CB-4412-AFAA-8C6860713BBD}" type="parTrans" cxnId="{AAEE0B96-365C-4D88-94A9-420F789A8AEC}">
      <dgm:prSet/>
      <dgm:spPr/>
      <dgm:t>
        <a:bodyPr/>
        <a:lstStyle/>
        <a:p>
          <a:endParaRPr lang="en-US"/>
        </a:p>
      </dgm:t>
    </dgm:pt>
    <dgm:pt modelId="{075CF212-E1BF-4CB5-A10B-DA1830ECF4F5}" type="sibTrans" cxnId="{AAEE0B96-365C-4D88-94A9-420F789A8AEC}">
      <dgm:prSet/>
      <dgm:spPr/>
      <dgm:t>
        <a:bodyPr/>
        <a:lstStyle/>
        <a:p>
          <a:endParaRPr lang="en-US"/>
        </a:p>
      </dgm:t>
    </dgm:pt>
    <dgm:pt modelId="{096F98A4-18ED-42D9-85D8-800FAD7D3C72}">
      <dgm:prSet phldrT="[Text]"/>
      <dgm:spPr/>
      <dgm:t>
        <a:bodyPr/>
        <a:lstStyle/>
        <a:p>
          <a:r>
            <a:rPr lang="en-US" dirty="0" smtClean="0"/>
            <a:t>3. Seek Updates On Hardening Benchmarks</a:t>
          </a:r>
          <a:endParaRPr lang="en-US" dirty="0"/>
        </a:p>
      </dgm:t>
    </dgm:pt>
    <dgm:pt modelId="{AC34D253-CD85-4E97-AB92-A97B7E1DE081}" type="parTrans" cxnId="{839CC2D1-B970-4719-B110-39EA7F9F65BC}">
      <dgm:prSet/>
      <dgm:spPr/>
      <dgm:t>
        <a:bodyPr/>
        <a:lstStyle/>
        <a:p>
          <a:endParaRPr lang="en-US"/>
        </a:p>
      </dgm:t>
    </dgm:pt>
    <dgm:pt modelId="{D90725A4-F395-4A99-BE69-45B471F99921}" type="sibTrans" cxnId="{839CC2D1-B970-4719-B110-39EA7F9F65BC}">
      <dgm:prSet/>
      <dgm:spPr/>
      <dgm:t>
        <a:bodyPr/>
        <a:lstStyle/>
        <a:p>
          <a:endParaRPr lang="en-US"/>
        </a:p>
      </dgm:t>
    </dgm:pt>
    <dgm:pt modelId="{919AFDA0-63AB-42DF-868E-260898C043E3}">
      <dgm:prSet phldrT="[Text]"/>
      <dgm:spPr/>
      <dgm:t>
        <a:bodyPr/>
        <a:lstStyle/>
        <a:p>
          <a:r>
            <a:rPr lang="en-US" dirty="0" smtClean="0"/>
            <a:t>4. Implement Additional Controls</a:t>
          </a:r>
          <a:endParaRPr lang="en-US" dirty="0"/>
        </a:p>
      </dgm:t>
    </dgm:pt>
    <dgm:pt modelId="{B5D9DEE1-5052-48A2-914E-9FBB506B5875}" type="parTrans" cxnId="{6EFF538C-B883-46FF-8741-AEF64D45468A}">
      <dgm:prSet/>
      <dgm:spPr/>
      <dgm:t>
        <a:bodyPr/>
        <a:lstStyle/>
        <a:p>
          <a:endParaRPr lang="en-US"/>
        </a:p>
      </dgm:t>
    </dgm:pt>
    <dgm:pt modelId="{A7312C2B-6D9E-49E5-AB17-F3041E8E95C9}" type="sibTrans" cxnId="{6EFF538C-B883-46FF-8741-AEF64D45468A}">
      <dgm:prSet/>
      <dgm:spPr/>
      <dgm:t>
        <a:bodyPr/>
        <a:lstStyle/>
        <a:p>
          <a:endParaRPr lang="en-US"/>
        </a:p>
      </dgm:t>
    </dgm:pt>
    <dgm:pt modelId="{5743294B-A676-4EA9-A812-D60F44AD32B4}">
      <dgm:prSet phldrT="[Text]"/>
      <dgm:spPr/>
      <dgm:t>
        <a:bodyPr/>
        <a:lstStyle/>
        <a:p>
          <a:r>
            <a:rPr lang="en-US" dirty="0" smtClean="0"/>
            <a:t>5. Pursue Controls That May Require Additional Working</a:t>
          </a:r>
          <a:endParaRPr lang="en-US" dirty="0"/>
        </a:p>
      </dgm:t>
    </dgm:pt>
    <dgm:pt modelId="{A6090600-B057-4039-9324-CE422E16E21B}" type="parTrans" cxnId="{5372F1FF-A59A-408E-AC45-C969697CBF7B}">
      <dgm:prSet/>
      <dgm:spPr/>
      <dgm:t>
        <a:bodyPr/>
        <a:lstStyle/>
        <a:p>
          <a:endParaRPr lang="en-US"/>
        </a:p>
      </dgm:t>
    </dgm:pt>
    <dgm:pt modelId="{93F2896E-78FF-4AD3-8828-466E03AF2775}" type="sibTrans" cxnId="{5372F1FF-A59A-408E-AC45-C969697CBF7B}">
      <dgm:prSet/>
      <dgm:spPr/>
      <dgm:t>
        <a:bodyPr/>
        <a:lstStyle/>
        <a:p>
          <a:endParaRPr lang="en-US"/>
        </a:p>
      </dgm:t>
    </dgm:pt>
    <dgm:pt modelId="{D0BA90FD-201E-4978-9E4B-0EE20A08EF5C}" type="pres">
      <dgm:prSet presAssocID="{DAFEA703-0903-4516-B399-0BDA5C90011C}" presName="Name0" presStyleCnt="0">
        <dgm:presLayoutVars>
          <dgm:dir/>
          <dgm:resizeHandles val="exact"/>
        </dgm:presLayoutVars>
      </dgm:prSet>
      <dgm:spPr/>
    </dgm:pt>
    <dgm:pt modelId="{80FD4CDD-ED44-4530-AC71-E0290779C95B}" type="pres">
      <dgm:prSet presAssocID="{DAFEA703-0903-4516-B399-0BDA5C90011C}" presName="cycle" presStyleCnt="0"/>
      <dgm:spPr/>
    </dgm:pt>
    <dgm:pt modelId="{D5453AD7-33D2-4701-94C6-AB707218E46F}" type="pres">
      <dgm:prSet presAssocID="{676DC1C9-31DB-450E-AD9C-D0DFD9DE6549}" presName="nodeFirstNode" presStyleLbl="node1" presStyleIdx="0" presStyleCnt="5">
        <dgm:presLayoutVars>
          <dgm:bulletEnabled val="1"/>
        </dgm:presLayoutVars>
      </dgm:prSet>
      <dgm:spPr/>
    </dgm:pt>
    <dgm:pt modelId="{49B57AA6-C72F-48AD-962F-3335E472D741}" type="pres">
      <dgm:prSet presAssocID="{B4DC370B-6267-4968-A95F-EE858FFE42CA}" presName="sibTransFirstNode" presStyleLbl="bgShp" presStyleIdx="0" presStyleCnt="1"/>
      <dgm:spPr/>
    </dgm:pt>
    <dgm:pt modelId="{AB554529-7F82-4590-8DCA-391DA1EBFB2E}" type="pres">
      <dgm:prSet presAssocID="{BB5908DC-C1D4-4C64-AD37-7B9E74558099}" presName="nodeFollowingNodes" presStyleLbl="node1" presStyleIdx="1" presStyleCnt="5">
        <dgm:presLayoutVars>
          <dgm:bulletEnabled val="1"/>
        </dgm:presLayoutVars>
      </dgm:prSet>
      <dgm:spPr/>
    </dgm:pt>
    <dgm:pt modelId="{0AE4B6D7-93E3-497A-9A94-BCFA6F5604F0}" type="pres">
      <dgm:prSet presAssocID="{096F98A4-18ED-42D9-85D8-800FAD7D3C72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9CBA9-36EF-4F85-870A-50620F9F22D5}" type="pres">
      <dgm:prSet presAssocID="{919AFDA0-63AB-42DF-868E-260898C043E3}" presName="nodeFollowingNodes" presStyleLbl="node1" presStyleIdx="3" presStyleCnt="5">
        <dgm:presLayoutVars>
          <dgm:bulletEnabled val="1"/>
        </dgm:presLayoutVars>
      </dgm:prSet>
      <dgm:spPr/>
    </dgm:pt>
    <dgm:pt modelId="{1C2E2936-46EB-446D-A290-781FF3617AF0}" type="pres">
      <dgm:prSet presAssocID="{5743294B-A676-4EA9-A812-D60F44AD32B4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7EE82E-EA7A-447A-832D-208091D52F53}" type="presOf" srcId="{676DC1C9-31DB-450E-AD9C-D0DFD9DE6549}" destId="{D5453AD7-33D2-4701-94C6-AB707218E46F}" srcOrd="0" destOrd="0" presId="urn:microsoft.com/office/officeart/2005/8/layout/cycle3"/>
    <dgm:cxn modelId="{850F3ADB-4E33-48CA-90A5-B4C6F7286647}" type="presOf" srcId="{096F98A4-18ED-42D9-85D8-800FAD7D3C72}" destId="{0AE4B6D7-93E3-497A-9A94-BCFA6F5604F0}" srcOrd="0" destOrd="0" presId="urn:microsoft.com/office/officeart/2005/8/layout/cycle3"/>
    <dgm:cxn modelId="{3DCE5A23-A68F-4624-81C6-5AB262C2B8D7}" type="presOf" srcId="{BB5908DC-C1D4-4C64-AD37-7B9E74558099}" destId="{AB554529-7F82-4590-8DCA-391DA1EBFB2E}" srcOrd="0" destOrd="0" presId="urn:microsoft.com/office/officeart/2005/8/layout/cycle3"/>
    <dgm:cxn modelId="{AAEE0B96-365C-4D88-94A9-420F789A8AEC}" srcId="{DAFEA703-0903-4516-B399-0BDA5C90011C}" destId="{BB5908DC-C1D4-4C64-AD37-7B9E74558099}" srcOrd="1" destOrd="0" parTransId="{E7D57D31-27CB-4412-AFAA-8C6860713BBD}" sibTransId="{075CF212-E1BF-4CB5-A10B-DA1830ECF4F5}"/>
    <dgm:cxn modelId="{579C9305-411A-463C-B587-A169477D2B5A}" type="presOf" srcId="{919AFDA0-63AB-42DF-868E-260898C043E3}" destId="{E789CBA9-36EF-4F85-870A-50620F9F22D5}" srcOrd="0" destOrd="0" presId="urn:microsoft.com/office/officeart/2005/8/layout/cycle3"/>
    <dgm:cxn modelId="{F9D375A2-D20D-4AC7-A37C-CDACDEFEC20D}" srcId="{DAFEA703-0903-4516-B399-0BDA5C90011C}" destId="{676DC1C9-31DB-450E-AD9C-D0DFD9DE6549}" srcOrd="0" destOrd="0" parTransId="{72502793-5D35-4D95-BE2D-AB3691D5B639}" sibTransId="{B4DC370B-6267-4968-A95F-EE858FFE42CA}"/>
    <dgm:cxn modelId="{6EFF538C-B883-46FF-8741-AEF64D45468A}" srcId="{DAFEA703-0903-4516-B399-0BDA5C90011C}" destId="{919AFDA0-63AB-42DF-868E-260898C043E3}" srcOrd="3" destOrd="0" parTransId="{B5D9DEE1-5052-48A2-914E-9FBB506B5875}" sibTransId="{A7312C2B-6D9E-49E5-AB17-F3041E8E95C9}"/>
    <dgm:cxn modelId="{F67ABFD5-62DC-4B46-BDB4-5F48BEAD641D}" type="presOf" srcId="{5743294B-A676-4EA9-A812-D60F44AD32B4}" destId="{1C2E2936-46EB-446D-A290-781FF3617AF0}" srcOrd="0" destOrd="0" presId="urn:microsoft.com/office/officeart/2005/8/layout/cycle3"/>
    <dgm:cxn modelId="{C9D5B981-2FA8-46C2-B627-EE04CEDD9A78}" type="presOf" srcId="{B4DC370B-6267-4968-A95F-EE858FFE42CA}" destId="{49B57AA6-C72F-48AD-962F-3335E472D741}" srcOrd="0" destOrd="0" presId="urn:microsoft.com/office/officeart/2005/8/layout/cycle3"/>
    <dgm:cxn modelId="{5372F1FF-A59A-408E-AC45-C969697CBF7B}" srcId="{DAFEA703-0903-4516-B399-0BDA5C90011C}" destId="{5743294B-A676-4EA9-A812-D60F44AD32B4}" srcOrd="4" destOrd="0" parTransId="{A6090600-B057-4039-9324-CE422E16E21B}" sibTransId="{93F2896E-78FF-4AD3-8828-466E03AF2775}"/>
    <dgm:cxn modelId="{CFD48C61-0080-41CE-906C-D9629AD375A8}" type="presOf" srcId="{DAFEA703-0903-4516-B399-0BDA5C90011C}" destId="{D0BA90FD-201E-4978-9E4B-0EE20A08EF5C}" srcOrd="0" destOrd="0" presId="urn:microsoft.com/office/officeart/2005/8/layout/cycle3"/>
    <dgm:cxn modelId="{839CC2D1-B970-4719-B110-39EA7F9F65BC}" srcId="{DAFEA703-0903-4516-B399-0BDA5C90011C}" destId="{096F98A4-18ED-42D9-85D8-800FAD7D3C72}" srcOrd="2" destOrd="0" parTransId="{AC34D253-CD85-4E97-AB92-A97B7E1DE081}" sibTransId="{D90725A4-F395-4A99-BE69-45B471F99921}"/>
    <dgm:cxn modelId="{EE77A681-7714-46B2-8691-751A278F0A9C}" type="presParOf" srcId="{D0BA90FD-201E-4978-9E4B-0EE20A08EF5C}" destId="{80FD4CDD-ED44-4530-AC71-E0290779C95B}" srcOrd="0" destOrd="0" presId="urn:microsoft.com/office/officeart/2005/8/layout/cycle3"/>
    <dgm:cxn modelId="{A1C666E6-F801-40E7-800B-F9E0B08C8926}" type="presParOf" srcId="{80FD4CDD-ED44-4530-AC71-E0290779C95B}" destId="{D5453AD7-33D2-4701-94C6-AB707218E46F}" srcOrd="0" destOrd="0" presId="urn:microsoft.com/office/officeart/2005/8/layout/cycle3"/>
    <dgm:cxn modelId="{2E9CAAA2-A289-4106-81BC-8CE63B45AC9F}" type="presParOf" srcId="{80FD4CDD-ED44-4530-AC71-E0290779C95B}" destId="{49B57AA6-C72F-48AD-962F-3335E472D741}" srcOrd="1" destOrd="0" presId="urn:microsoft.com/office/officeart/2005/8/layout/cycle3"/>
    <dgm:cxn modelId="{19A849E3-4D89-48BE-B0D3-CCEBDA1CD34F}" type="presParOf" srcId="{80FD4CDD-ED44-4530-AC71-E0290779C95B}" destId="{AB554529-7F82-4590-8DCA-391DA1EBFB2E}" srcOrd="2" destOrd="0" presId="urn:microsoft.com/office/officeart/2005/8/layout/cycle3"/>
    <dgm:cxn modelId="{895E742D-BEE2-4F88-A8C0-DB2A88571A36}" type="presParOf" srcId="{80FD4CDD-ED44-4530-AC71-E0290779C95B}" destId="{0AE4B6D7-93E3-497A-9A94-BCFA6F5604F0}" srcOrd="3" destOrd="0" presId="urn:microsoft.com/office/officeart/2005/8/layout/cycle3"/>
    <dgm:cxn modelId="{547BAFC5-4060-4491-B64D-F5C5558FC035}" type="presParOf" srcId="{80FD4CDD-ED44-4530-AC71-E0290779C95B}" destId="{E789CBA9-36EF-4F85-870A-50620F9F22D5}" srcOrd="4" destOrd="0" presId="urn:microsoft.com/office/officeart/2005/8/layout/cycle3"/>
    <dgm:cxn modelId="{20E2CB72-9EB1-4B73-A88D-D5960F419272}" type="presParOf" srcId="{80FD4CDD-ED44-4530-AC71-E0290779C95B}" destId="{1C2E2936-46EB-446D-A290-781FF3617AF0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Identify critical assets (&amp; asset owner)</a:t>
          </a:r>
          <a:endParaRPr lang="en-US" dirty="0">
            <a:solidFill>
              <a:schemeClr val="tx1"/>
            </a:solidFill>
          </a:endParaRPr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Research on applicable security controls</a:t>
          </a:r>
          <a:endParaRPr lang="en-US" dirty="0">
            <a:solidFill>
              <a:schemeClr val="tx1"/>
            </a:solidFill>
          </a:endParaRPr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Checklist of applicable controls</a:t>
          </a:r>
          <a:endParaRPr lang="en-US" dirty="0">
            <a:solidFill>
              <a:schemeClr val="tx1"/>
            </a:solidFill>
          </a:endParaRPr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Implement controls on test setup</a:t>
          </a:r>
          <a:endParaRPr lang="en-US" dirty="0">
            <a:solidFill>
              <a:schemeClr val="tx1"/>
            </a:solidFill>
          </a:endParaRPr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C03147-67E9-4BDA-9D95-9F9E40B746F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4. Document controls into SOP</a:t>
          </a:r>
          <a:endParaRPr lang="en-US" dirty="0">
            <a:solidFill>
              <a:schemeClr val="tx1"/>
            </a:solidFill>
          </a:endParaRPr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B25205-F345-4A1A-BC10-30FF29FA21B1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6. Validation of control implementation</a:t>
          </a:r>
          <a:endParaRPr lang="en-US" dirty="0">
            <a:solidFill>
              <a:schemeClr val="tx1"/>
            </a:solidFill>
          </a:endParaRPr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6B547-57FD-491B-9360-50EE78CC2847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7. Change management process for PROD</a:t>
          </a:r>
          <a:endParaRPr lang="en-US" dirty="0">
            <a:solidFill>
              <a:schemeClr val="tx1"/>
            </a:solidFill>
          </a:endParaRPr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E9E664-46B5-4384-8F58-BD398F291D2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8. Implement on PROD &amp; monitor</a:t>
          </a:r>
          <a:endParaRPr lang="en-US" dirty="0">
            <a:solidFill>
              <a:schemeClr val="tx1"/>
            </a:solidFill>
          </a:endParaRPr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</dgm:pt>
    <dgm:pt modelId="{72E2144F-A925-4058-BFB1-A11D357A99E7}" type="pres">
      <dgm:prSet presAssocID="{A19DCA15-DC16-4E5E-B936-93087CE00702}" presName="dummyConnPt" presStyleCnt="0"/>
      <dgm:spPr/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</dgm:pt>
    <dgm:pt modelId="{9A9235F0-9002-4FC2-99A7-F2661E4381E8}" type="pres">
      <dgm:prSet presAssocID="{2F5C58CB-BD68-4B17-89D7-95FB7EFE9AD2}" presName="dummyConnPt" presStyleCnt="0"/>
      <dgm:spPr/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</dgm:pt>
    <dgm:pt modelId="{49D1EDB5-6CC6-49D2-98AE-A3615CFE1776}" type="pres">
      <dgm:prSet presAssocID="{5FE89CF6-BF84-4977-9D3B-9D1AB3BA7CD0}" presName="dummyConnPt" presStyleCnt="0"/>
      <dgm:spPr/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</dgm:pt>
    <dgm:pt modelId="{1CF0A104-86AA-424A-A561-EC39D1FF3A37}" type="pres">
      <dgm:prSet presAssocID="{ECC03147-67E9-4BDA-9D95-9F9E40B746FD}" presName="dummyConnPt" presStyleCnt="0"/>
      <dgm:spPr/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</dgm:pt>
    <dgm:pt modelId="{E9DABDE4-7720-4625-9ECE-FB16B9102BD4}" type="pres">
      <dgm:prSet presAssocID="{37A20196-4C91-4AA3-A382-4764E7981DAC}" presName="dummyConnPt" presStyleCnt="0"/>
      <dgm:spPr/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</dgm:pt>
    <dgm:pt modelId="{D5051931-6BBB-4F00-AECC-503AC795E3DF}" type="pres">
      <dgm:prSet presAssocID="{92B25205-F345-4A1A-BC10-30FF29FA21B1}" presName="dummyConnPt" presStyleCnt="0"/>
      <dgm:spPr/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</dgm:pt>
    <dgm:pt modelId="{A3997A47-8E65-4993-B660-82B73056FAD9}" type="pres">
      <dgm:prSet presAssocID="{3AE6B547-57FD-491B-9360-50EE78CC2847}" presName="dummyConnPt" presStyleCnt="0"/>
      <dgm:spPr/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</dgm:pt>
    <dgm:pt modelId="{1440B29F-962F-4BAC-AB36-E5490411233E}" type="pres">
      <dgm:prSet presAssocID="{10E9E664-46B5-4384-8F58-BD398F291D23}" presName="dummyConnPt" presStyleCnt="0"/>
      <dgm:spPr/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E5D551-A34A-40D0-A9FE-987598F3247F}" type="presOf" srcId="{2F5C58CB-BD68-4B17-89D7-95FB7EFE9AD2}" destId="{1D92979B-D7F5-4133-BF4A-0D0008091C8F}" srcOrd="0" destOrd="0" presId="urn:microsoft.com/office/officeart/2005/8/layout/bProcess4"/>
    <dgm:cxn modelId="{7EAC04AE-7EEE-4F68-BCA1-44FDA2F83BB0}" type="presOf" srcId="{37A20196-4C91-4AA3-A382-4764E7981DAC}" destId="{F472CADD-BF7C-4804-98D8-CA3CC2ECCC8D}" srcOrd="0" destOrd="0" presId="urn:microsoft.com/office/officeart/2005/8/layout/bProcess4"/>
    <dgm:cxn modelId="{61A19DDA-5387-49CB-BCA0-6CC37A80C83E}" type="presOf" srcId="{48D0DFE8-A860-4EBF-8AA0-47F975EF2108}" destId="{AC86175E-4ABC-473D-ACA1-45379FC01968}" srcOrd="0" destOrd="0" presId="urn:microsoft.com/office/officeart/2005/8/layout/bProcess4"/>
    <dgm:cxn modelId="{C8C79ADF-D9CE-41EC-820B-041A6A336B77}" type="presOf" srcId="{92B25205-F345-4A1A-BC10-30FF29FA21B1}" destId="{0FBA25FF-2673-4AC9-AAF6-FD85A34F6D10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DE843791-A2AB-43D5-9412-80EF04C0FA20}" type="presOf" srcId="{9C8764E6-33F0-4A8E-A24C-88E903EDCB81}" destId="{4EDF7811-C336-4B87-94D0-18E6867C9936}" srcOrd="0" destOrd="0" presId="urn:microsoft.com/office/officeart/2005/8/layout/bProcess4"/>
    <dgm:cxn modelId="{499B958B-65B9-4135-A1FD-2200ECCE5AF6}" type="presOf" srcId="{8ADE569B-CA20-4662-B243-14D1B901D495}" destId="{6AD4AFCD-B125-4656-8794-990E72E67CD7}" srcOrd="0" destOrd="0" presId="urn:microsoft.com/office/officeart/2005/8/layout/bProcess4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DE971E2D-F86A-430D-82E7-E99DF58C81D8}" type="presOf" srcId="{4FAD9F90-F248-493B-9409-9FAC10CA1979}" destId="{0E19B4E4-31B7-4EFB-A9C0-F036B6154760}" srcOrd="0" destOrd="0" presId="urn:microsoft.com/office/officeart/2005/8/layout/bProcess4"/>
    <dgm:cxn modelId="{EFA3ED41-8376-4173-96BC-5D93571A0E35}" type="presOf" srcId="{ECC03147-67E9-4BDA-9D95-9F9E40B746FD}" destId="{CA3B1784-7978-4D06-9D87-2755969A8A5F}" srcOrd="0" destOrd="0" presId="urn:microsoft.com/office/officeart/2005/8/layout/bProcess4"/>
    <dgm:cxn modelId="{B4FE2AAE-B2A0-47AF-9315-C878770A3D19}" type="presOf" srcId="{A19DCA15-DC16-4E5E-B936-93087CE00702}" destId="{A8586C99-5D22-4F5E-9EBA-88BA497D90E4}" srcOrd="0" destOrd="0" presId="urn:microsoft.com/office/officeart/2005/8/layout/bProcess4"/>
    <dgm:cxn modelId="{7987DA07-E145-4733-AF4E-FE8A0462E9A6}" type="presOf" srcId="{05B7BA6C-F25C-49BA-82D1-AADA3639E55F}" destId="{2D5C2491-1E1C-4099-9C41-401E725710A4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5D0F3972-2262-42D9-9804-D040FC8A55AE}" type="presOf" srcId="{12141D20-A334-45B4-A64B-E487716DF598}" destId="{D6CA9AA2-8D8A-453A-B565-5C29E0978AF1}" srcOrd="0" destOrd="0" presId="urn:microsoft.com/office/officeart/2005/8/layout/bProcess4"/>
    <dgm:cxn modelId="{F843B840-3D5D-4CF5-9AD2-097DEA1E59A1}" type="presOf" srcId="{298774BB-0ACF-4F4C-A11E-2F8AF9138BA5}" destId="{6574CC55-41F0-412D-A185-B6831CCD08F0}" srcOrd="0" destOrd="0" presId="urn:microsoft.com/office/officeart/2005/8/layout/bProcess4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79E125D9-83E7-476D-BAAA-2318D8421FCA}" type="presOf" srcId="{B97A436F-FB36-4C7F-B98B-22DB3DE641EA}" destId="{1CDC6AF5-4C21-4747-8959-E7E02B44D78B}" srcOrd="0" destOrd="0" presId="urn:microsoft.com/office/officeart/2005/8/layout/bProcess4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63AFC8FD-5F07-4FAB-AD20-425DBFD94DD5}" type="presOf" srcId="{3AE6B547-57FD-491B-9360-50EE78CC2847}" destId="{B5835989-CB82-4EA5-BB4A-8E30CE04EC07}" srcOrd="0" destOrd="0" presId="urn:microsoft.com/office/officeart/2005/8/layout/bProcess4"/>
    <dgm:cxn modelId="{7AF95250-8C01-48FD-A212-BC2DBE522AD8}" type="presOf" srcId="{10E9E664-46B5-4384-8F58-BD398F291D23}" destId="{C4F1491C-D21B-41B7-9AAE-702B6212BB0B}" srcOrd="0" destOrd="0" presId="urn:microsoft.com/office/officeart/2005/8/layout/bProcess4"/>
    <dgm:cxn modelId="{E0DC8933-5EB0-4C34-9AFC-781E8F9317C6}" type="presOf" srcId="{5FE89CF6-BF84-4977-9D3B-9D1AB3BA7CD0}" destId="{5DC178FA-4065-4BDA-8A99-D7768621CD75}" srcOrd="0" destOrd="0" presId="urn:microsoft.com/office/officeart/2005/8/layout/bProcess4"/>
    <dgm:cxn modelId="{FB0DFB12-2BAB-42DA-85D0-A159D51F317E}" type="presParOf" srcId="{1CDC6AF5-4C21-4747-8959-E7E02B44D78B}" destId="{C0254E4C-1B48-493F-81F4-602C19A061FF}" srcOrd="0" destOrd="0" presId="urn:microsoft.com/office/officeart/2005/8/layout/bProcess4"/>
    <dgm:cxn modelId="{816A9892-C330-46F3-AE21-C48B6F2A6544}" type="presParOf" srcId="{C0254E4C-1B48-493F-81F4-602C19A061FF}" destId="{72E2144F-A925-4058-BFB1-A11D357A99E7}" srcOrd="0" destOrd="0" presId="urn:microsoft.com/office/officeart/2005/8/layout/bProcess4"/>
    <dgm:cxn modelId="{7FBC0690-1F29-405E-98E3-A63B3C3763BF}" type="presParOf" srcId="{C0254E4C-1B48-493F-81F4-602C19A061FF}" destId="{A8586C99-5D22-4F5E-9EBA-88BA497D90E4}" srcOrd="1" destOrd="0" presId="urn:microsoft.com/office/officeart/2005/8/layout/bProcess4"/>
    <dgm:cxn modelId="{49458FC7-10C2-4018-B5F5-285020E20F5F}" type="presParOf" srcId="{1CDC6AF5-4C21-4747-8959-E7E02B44D78B}" destId="{2D5C2491-1E1C-4099-9C41-401E725710A4}" srcOrd="1" destOrd="0" presId="urn:microsoft.com/office/officeart/2005/8/layout/bProcess4"/>
    <dgm:cxn modelId="{D9DFAFAD-4F19-4A5A-B853-1DD657BF3D38}" type="presParOf" srcId="{1CDC6AF5-4C21-4747-8959-E7E02B44D78B}" destId="{E6D6959A-A22E-4B70-B5AE-AB2A85ED62DD}" srcOrd="2" destOrd="0" presId="urn:microsoft.com/office/officeart/2005/8/layout/bProcess4"/>
    <dgm:cxn modelId="{9AD6E59D-696C-4C2D-A844-5E8D22C95BD4}" type="presParOf" srcId="{E6D6959A-A22E-4B70-B5AE-AB2A85ED62DD}" destId="{9A9235F0-9002-4FC2-99A7-F2661E4381E8}" srcOrd="0" destOrd="0" presId="urn:microsoft.com/office/officeart/2005/8/layout/bProcess4"/>
    <dgm:cxn modelId="{F78D1FD6-CE52-4220-BAC5-D6E3E1CD3B52}" type="presParOf" srcId="{E6D6959A-A22E-4B70-B5AE-AB2A85ED62DD}" destId="{1D92979B-D7F5-4133-BF4A-0D0008091C8F}" srcOrd="1" destOrd="0" presId="urn:microsoft.com/office/officeart/2005/8/layout/bProcess4"/>
    <dgm:cxn modelId="{AC0B7264-6025-4DA2-BB12-DF6BE7CEC6CE}" type="presParOf" srcId="{1CDC6AF5-4C21-4747-8959-E7E02B44D78B}" destId="{0E19B4E4-31B7-4EFB-A9C0-F036B6154760}" srcOrd="3" destOrd="0" presId="urn:microsoft.com/office/officeart/2005/8/layout/bProcess4"/>
    <dgm:cxn modelId="{DA0719F5-63F6-4861-8FFC-BDDF75981BA2}" type="presParOf" srcId="{1CDC6AF5-4C21-4747-8959-E7E02B44D78B}" destId="{EC0AAB1A-2D69-4FF6-964E-02E09563E9F4}" srcOrd="4" destOrd="0" presId="urn:microsoft.com/office/officeart/2005/8/layout/bProcess4"/>
    <dgm:cxn modelId="{F0B0CB13-A251-4A84-AD19-695D3A114611}" type="presParOf" srcId="{EC0AAB1A-2D69-4FF6-964E-02E09563E9F4}" destId="{49D1EDB5-6CC6-49D2-98AE-A3615CFE1776}" srcOrd="0" destOrd="0" presId="urn:microsoft.com/office/officeart/2005/8/layout/bProcess4"/>
    <dgm:cxn modelId="{9538E645-288C-42CF-9134-11EAE79DBCE3}" type="presParOf" srcId="{EC0AAB1A-2D69-4FF6-964E-02E09563E9F4}" destId="{5DC178FA-4065-4BDA-8A99-D7768621CD75}" srcOrd="1" destOrd="0" presId="urn:microsoft.com/office/officeart/2005/8/layout/bProcess4"/>
    <dgm:cxn modelId="{6E390EFA-994E-46F2-B175-CED17438CE2F}" type="presParOf" srcId="{1CDC6AF5-4C21-4747-8959-E7E02B44D78B}" destId="{6AD4AFCD-B125-4656-8794-990E72E67CD7}" srcOrd="5" destOrd="0" presId="urn:microsoft.com/office/officeart/2005/8/layout/bProcess4"/>
    <dgm:cxn modelId="{7A8FFAE9-7F59-4FB0-847C-32D3FA1614D2}" type="presParOf" srcId="{1CDC6AF5-4C21-4747-8959-E7E02B44D78B}" destId="{28533247-53D9-48D3-BEF3-DDC25DA3CD7C}" srcOrd="6" destOrd="0" presId="urn:microsoft.com/office/officeart/2005/8/layout/bProcess4"/>
    <dgm:cxn modelId="{EB038C05-0C0C-49CC-BE87-B26BEF160E41}" type="presParOf" srcId="{28533247-53D9-48D3-BEF3-DDC25DA3CD7C}" destId="{1CF0A104-86AA-424A-A561-EC39D1FF3A37}" srcOrd="0" destOrd="0" presId="urn:microsoft.com/office/officeart/2005/8/layout/bProcess4"/>
    <dgm:cxn modelId="{7541B48C-81FD-419D-BBE7-5E3D86007893}" type="presParOf" srcId="{28533247-53D9-48D3-BEF3-DDC25DA3CD7C}" destId="{CA3B1784-7978-4D06-9D87-2755969A8A5F}" srcOrd="1" destOrd="0" presId="urn:microsoft.com/office/officeart/2005/8/layout/bProcess4"/>
    <dgm:cxn modelId="{77C73F95-80B9-42FB-885A-BA5997EDFF6C}" type="presParOf" srcId="{1CDC6AF5-4C21-4747-8959-E7E02B44D78B}" destId="{6574CC55-41F0-412D-A185-B6831CCD08F0}" srcOrd="7" destOrd="0" presId="urn:microsoft.com/office/officeart/2005/8/layout/bProcess4"/>
    <dgm:cxn modelId="{C5A3018B-4FED-4FCE-8995-07512108D366}" type="presParOf" srcId="{1CDC6AF5-4C21-4747-8959-E7E02B44D78B}" destId="{63F914D6-B2F1-4140-BB7B-2FD84F5B94E1}" srcOrd="8" destOrd="0" presId="urn:microsoft.com/office/officeart/2005/8/layout/bProcess4"/>
    <dgm:cxn modelId="{1C9B7F70-4D38-45E2-A283-644BCDF75F5C}" type="presParOf" srcId="{63F914D6-B2F1-4140-BB7B-2FD84F5B94E1}" destId="{E9DABDE4-7720-4625-9ECE-FB16B9102BD4}" srcOrd="0" destOrd="0" presId="urn:microsoft.com/office/officeart/2005/8/layout/bProcess4"/>
    <dgm:cxn modelId="{0311C482-114C-4EA3-B9FD-1903BED437C6}" type="presParOf" srcId="{63F914D6-B2F1-4140-BB7B-2FD84F5B94E1}" destId="{F472CADD-BF7C-4804-98D8-CA3CC2ECCC8D}" srcOrd="1" destOrd="0" presId="urn:microsoft.com/office/officeart/2005/8/layout/bProcess4"/>
    <dgm:cxn modelId="{406FF341-5F21-4BFE-A05C-4694C9C54225}" type="presParOf" srcId="{1CDC6AF5-4C21-4747-8959-E7E02B44D78B}" destId="{AC86175E-4ABC-473D-ACA1-45379FC01968}" srcOrd="9" destOrd="0" presId="urn:microsoft.com/office/officeart/2005/8/layout/bProcess4"/>
    <dgm:cxn modelId="{86B61BF6-7111-4C75-969F-0F80C5013773}" type="presParOf" srcId="{1CDC6AF5-4C21-4747-8959-E7E02B44D78B}" destId="{FCE8B1EE-5682-4E4E-A5E0-17988EB7E8A6}" srcOrd="10" destOrd="0" presId="urn:microsoft.com/office/officeart/2005/8/layout/bProcess4"/>
    <dgm:cxn modelId="{573C2342-CBA6-4259-9D8C-3FF096FA3B74}" type="presParOf" srcId="{FCE8B1EE-5682-4E4E-A5E0-17988EB7E8A6}" destId="{D5051931-6BBB-4F00-AECC-503AC795E3DF}" srcOrd="0" destOrd="0" presId="urn:microsoft.com/office/officeart/2005/8/layout/bProcess4"/>
    <dgm:cxn modelId="{0F49A6DD-6D88-45A6-8F49-FEA7B3ACDDCA}" type="presParOf" srcId="{FCE8B1EE-5682-4E4E-A5E0-17988EB7E8A6}" destId="{0FBA25FF-2673-4AC9-AAF6-FD85A34F6D10}" srcOrd="1" destOrd="0" presId="urn:microsoft.com/office/officeart/2005/8/layout/bProcess4"/>
    <dgm:cxn modelId="{9E4F1C7B-AE9B-4069-A242-1D1D234E961F}" type="presParOf" srcId="{1CDC6AF5-4C21-4747-8959-E7E02B44D78B}" destId="{D6CA9AA2-8D8A-453A-B565-5C29E0978AF1}" srcOrd="11" destOrd="0" presId="urn:microsoft.com/office/officeart/2005/8/layout/bProcess4"/>
    <dgm:cxn modelId="{270ECB68-14C5-48F9-A995-4F7FF9D2E7F0}" type="presParOf" srcId="{1CDC6AF5-4C21-4747-8959-E7E02B44D78B}" destId="{9C316A4A-CC42-4465-9F5D-DABFF5D4E976}" srcOrd="12" destOrd="0" presId="urn:microsoft.com/office/officeart/2005/8/layout/bProcess4"/>
    <dgm:cxn modelId="{2CBCAB31-D156-4948-8526-C8B160FB34CC}" type="presParOf" srcId="{9C316A4A-CC42-4465-9F5D-DABFF5D4E976}" destId="{A3997A47-8E65-4993-B660-82B73056FAD9}" srcOrd="0" destOrd="0" presId="urn:microsoft.com/office/officeart/2005/8/layout/bProcess4"/>
    <dgm:cxn modelId="{D623E960-62C5-43DF-A5DF-C24905EEFB04}" type="presParOf" srcId="{9C316A4A-CC42-4465-9F5D-DABFF5D4E976}" destId="{B5835989-CB82-4EA5-BB4A-8E30CE04EC07}" srcOrd="1" destOrd="0" presId="urn:microsoft.com/office/officeart/2005/8/layout/bProcess4"/>
    <dgm:cxn modelId="{C03CAD55-8FE7-4C9D-90A3-9F9B85898367}" type="presParOf" srcId="{1CDC6AF5-4C21-4747-8959-E7E02B44D78B}" destId="{4EDF7811-C336-4B87-94D0-18E6867C9936}" srcOrd="13" destOrd="0" presId="urn:microsoft.com/office/officeart/2005/8/layout/bProcess4"/>
    <dgm:cxn modelId="{67C83D9E-84B5-4B57-BEA4-EA77031AE777}" type="presParOf" srcId="{1CDC6AF5-4C21-4747-8959-E7E02B44D78B}" destId="{A3B193E7-BC1C-4F4D-9938-48D7FED4024F}" srcOrd="14" destOrd="0" presId="urn:microsoft.com/office/officeart/2005/8/layout/bProcess4"/>
    <dgm:cxn modelId="{EBF8CD4B-7AEF-4E7E-9C21-3383D60DBF9A}" type="presParOf" srcId="{A3B193E7-BC1C-4F4D-9938-48D7FED4024F}" destId="{1440B29F-962F-4BAC-AB36-E5490411233E}" srcOrd="0" destOrd="0" presId="urn:microsoft.com/office/officeart/2005/8/layout/bProcess4"/>
    <dgm:cxn modelId="{C61F0197-4608-47BD-9CE5-FCA179187BAD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57AA6-C72F-48AD-962F-3335E472D741}">
      <dsp:nvSpPr>
        <dsp:cNvPr id="0" name=""/>
        <dsp:cNvSpPr/>
      </dsp:nvSpPr>
      <dsp:spPr>
        <a:xfrm>
          <a:off x="1541429" y="-29014"/>
          <a:ext cx="4827425" cy="4827425"/>
        </a:xfrm>
        <a:prstGeom prst="circularArrow">
          <a:avLst>
            <a:gd name="adj1" fmla="val 5544"/>
            <a:gd name="adj2" fmla="val 330680"/>
            <a:gd name="adj3" fmla="val 13772964"/>
            <a:gd name="adj4" fmla="val 17387766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53AD7-33D2-4701-94C6-AB707218E46F}">
      <dsp:nvSpPr>
        <dsp:cNvPr id="0" name=""/>
        <dsp:cNvSpPr/>
      </dsp:nvSpPr>
      <dsp:spPr>
        <a:xfrm>
          <a:off x="2823446" y="1456"/>
          <a:ext cx="2263391" cy="1131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1. Harden IT Asset</a:t>
          </a:r>
          <a:endParaRPr lang="en-US" sz="2000" kern="1200" dirty="0"/>
        </a:p>
      </dsp:txBody>
      <dsp:txXfrm>
        <a:off x="2878691" y="56701"/>
        <a:ext cx="2152901" cy="1021205"/>
      </dsp:txXfrm>
    </dsp:sp>
    <dsp:sp modelId="{AB554529-7F82-4590-8DCA-391DA1EBFB2E}">
      <dsp:nvSpPr>
        <dsp:cNvPr id="0" name=""/>
        <dsp:cNvSpPr/>
      </dsp:nvSpPr>
      <dsp:spPr>
        <a:xfrm>
          <a:off x="4781294" y="1423916"/>
          <a:ext cx="2263391" cy="11316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 Periodic Validation</a:t>
          </a:r>
          <a:endParaRPr lang="en-US" sz="2000" kern="1200" dirty="0"/>
        </a:p>
      </dsp:txBody>
      <dsp:txXfrm>
        <a:off x="4836539" y="1479161"/>
        <a:ext cx="2152901" cy="1021205"/>
      </dsp:txXfrm>
    </dsp:sp>
    <dsp:sp modelId="{0AE4B6D7-93E3-497A-9A94-BCFA6F5604F0}">
      <dsp:nvSpPr>
        <dsp:cNvPr id="0" name=""/>
        <dsp:cNvSpPr/>
      </dsp:nvSpPr>
      <dsp:spPr>
        <a:xfrm>
          <a:off x="4033462" y="3725504"/>
          <a:ext cx="2263391" cy="11316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3. Seek Updates On Hardening Benchmarks</a:t>
          </a:r>
          <a:endParaRPr lang="en-US" sz="2000" kern="1200" dirty="0"/>
        </a:p>
      </dsp:txBody>
      <dsp:txXfrm>
        <a:off x="4088707" y="3780749"/>
        <a:ext cx="2152901" cy="1021205"/>
      </dsp:txXfrm>
    </dsp:sp>
    <dsp:sp modelId="{E789CBA9-36EF-4F85-870A-50620F9F22D5}">
      <dsp:nvSpPr>
        <dsp:cNvPr id="0" name=""/>
        <dsp:cNvSpPr/>
      </dsp:nvSpPr>
      <dsp:spPr>
        <a:xfrm>
          <a:off x="1613429" y="3725504"/>
          <a:ext cx="2263391" cy="11316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4. Implement Additional Controls</a:t>
          </a:r>
          <a:endParaRPr lang="en-US" sz="2000" kern="1200" dirty="0"/>
        </a:p>
      </dsp:txBody>
      <dsp:txXfrm>
        <a:off x="1668674" y="3780749"/>
        <a:ext cx="2152901" cy="1021205"/>
      </dsp:txXfrm>
    </dsp:sp>
    <dsp:sp modelId="{1C2E2936-46EB-446D-A290-781FF3617AF0}">
      <dsp:nvSpPr>
        <dsp:cNvPr id="0" name=""/>
        <dsp:cNvSpPr/>
      </dsp:nvSpPr>
      <dsp:spPr>
        <a:xfrm>
          <a:off x="865597" y="1423916"/>
          <a:ext cx="2263391" cy="113169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5. Pursue Controls That May Require Additional Working</a:t>
          </a:r>
          <a:endParaRPr lang="en-US" sz="2000" kern="1200" dirty="0"/>
        </a:p>
      </dsp:txBody>
      <dsp:txXfrm>
        <a:off x="920842" y="1479161"/>
        <a:ext cx="2152901" cy="1021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65585" y="1234982"/>
          <a:ext cx="1616199" cy="195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994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1. Identify critical assets (&amp; asset owner)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238352"/>
        <a:ext cx="2091834" cy="1224620"/>
      </dsp:txXfrm>
    </dsp:sp>
    <dsp:sp modelId="{0E19B4E4-31B7-4EFB-A9C0-F036B6154760}">
      <dsp:nvSpPr>
        <dsp:cNvPr id="0" name=""/>
        <dsp:cNvSpPr/>
      </dsp:nvSpPr>
      <dsp:spPr>
        <a:xfrm rot="5400000">
          <a:off x="-365585" y="2861008"/>
          <a:ext cx="1616199" cy="195123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994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2. Research on applicable security controls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1864379"/>
        <a:ext cx="2091834" cy="1224620"/>
      </dsp:txXfrm>
    </dsp:sp>
    <dsp:sp modelId="{6AD4AFCD-B125-4656-8794-990E72E67CD7}">
      <dsp:nvSpPr>
        <dsp:cNvPr id="0" name=""/>
        <dsp:cNvSpPr/>
      </dsp:nvSpPr>
      <dsp:spPr>
        <a:xfrm>
          <a:off x="447427" y="3674021"/>
          <a:ext cx="2873660" cy="195123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994" y="3452305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3. Checklist of applicable controls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3490405"/>
        <a:ext cx="2091834" cy="1224620"/>
      </dsp:txXfrm>
    </dsp:sp>
    <dsp:sp modelId="{6574CC55-41F0-412D-A185-B6831CCD08F0}">
      <dsp:nvSpPr>
        <dsp:cNvPr id="0" name=""/>
        <dsp:cNvSpPr/>
      </dsp:nvSpPr>
      <dsp:spPr>
        <a:xfrm rot="16200000">
          <a:off x="2517901" y="2861008"/>
          <a:ext cx="1616199" cy="19512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887481" y="3452305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4. Document controls into SOP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3490405"/>
        <a:ext cx="2091834" cy="1224620"/>
      </dsp:txXfrm>
    </dsp:sp>
    <dsp:sp modelId="{AC86175E-4ABC-473D-ACA1-45379FC01968}">
      <dsp:nvSpPr>
        <dsp:cNvPr id="0" name=""/>
        <dsp:cNvSpPr/>
      </dsp:nvSpPr>
      <dsp:spPr>
        <a:xfrm rot="16200000">
          <a:off x="2517901" y="1234982"/>
          <a:ext cx="1616199" cy="195123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887481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5. Implement controls on test setup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1864379"/>
        <a:ext cx="2091834" cy="1224620"/>
      </dsp:txXfrm>
    </dsp:sp>
    <dsp:sp modelId="{D6CA9AA2-8D8A-453A-B565-5C29E0978AF1}">
      <dsp:nvSpPr>
        <dsp:cNvPr id="0" name=""/>
        <dsp:cNvSpPr/>
      </dsp:nvSpPr>
      <dsp:spPr>
        <a:xfrm>
          <a:off x="3330914" y="421969"/>
          <a:ext cx="2873660" cy="195123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887481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6. Validation of control implementation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238352"/>
        <a:ext cx="2091834" cy="1224620"/>
      </dsp:txXfrm>
    </dsp:sp>
    <dsp:sp modelId="{4EDF7811-C336-4B87-94D0-18E6867C9936}">
      <dsp:nvSpPr>
        <dsp:cNvPr id="0" name=""/>
        <dsp:cNvSpPr/>
      </dsp:nvSpPr>
      <dsp:spPr>
        <a:xfrm rot="5400000">
          <a:off x="5401387" y="1234982"/>
          <a:ext cx="1616199" cy="19512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770967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7. Change management process for PROD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809067" y="238352"/>
        <a:ext cx="2091834" cy="1224620"/>
      </dsp:txXfrm>
    </dsp:sp>
    <dsp:sp modelId="{C4F1491C-D21B-41B7-9AAE-702B6212BB0B}">
      <dsp:nvSpPr>
        <dsp:cNvPr id="0" name=""/>
        <dsp:cNvSpPr/>
      </dsp:nvSpPr>
      <dsp:spPr>
        <a:xfrm>
          <a:off x="5770967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8. Implement on PROD &amp; monitor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809067" y="1864379"/>
        <a:ext cx="2091834" cy="1224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Security Hardening Lifecycle: Maintaining An Integrated &amp; </a:t>
            </a:r>
            <a:r>
              <a:rPr lang="en-US" sz="2600" b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Current Program 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LIFECYCLE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LIFECYCLE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1566282"/>
              </p:ext>
            </p:extLst>
          </p:nvPr>
        </p:nvGraphicFramePr>
        <p:xfrm>
          <a:off x="595087" y="1397000"/>
          <a:ext cx="7910284" cy="485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60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1: Harden IT Asset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Pursue the 8 step hardening methodology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LIFECYCLE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8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76543876"/>
              </p:ext>
            </p:extLst>
          </p:nvPr>
        </p:nvGraphicFramePr>
        <p:xfrm>
          <a:off x="846160" y="1270000"/>
          <a:ext cx="7942997" cy="495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LIFECYCLE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32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2: Periodic Validation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Check periodically (every quarter) for changes to the established standard or baseline</a:t>
            </a:r>
          </a:p>
          <a:p>
            <a:pPr marL="0" indent="0">
              <a:buNone/>
            </a:pP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LIFECYCLE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4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3: Seek Updated On Hardening Benchmarks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Benchmarks are periodically updated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Subscribe to feeds from CIS, DISA, NIST NCP (National Checklist Program) Repository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LIFECYCLE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4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4: Implement Additional Controls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Update the security controls by studying the changes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LIFECYCLE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36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5: Pursue &amp; Implement Controls That May Require Additional Working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Some controls may have caused a crash or malfunction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Some controls may have not been possible due to dependencies or missing utilities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Enhance the % of implemented controls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LIFECYCLE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9714" y="56315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21465</TotalTime>
  <Words>252</Words>
  <Application>Microsoft Office PowerPoint</Application>
  <PresentationFormat>On-screen Show (4:3)</PresentationFormat>
  <Paragraphs>52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SECURITY HARDENING – LIFECYCLE</vt:lpstr>
      <vt:lpstr>SECURITY HARDENING – LIFECYCLE</vt:lpstr>
      <vt:lpstr>SECURITY HARDENING – LIFECYCLE</vt:lpstr>
      <vt:lpstr>SECURITY HARDENING – LIFECYCLE</vt:lpstr>
      <vt:lpstr>SECURITY HARDENING – LIFECYCLE</vt:lpstr>
      <vt:lpstr>SECURITY HARDENING – LIFECYCLE</vt:lpstr>
      <vt:lpstr>SECURITY HARDENING – LIFECYCLE</vt:lpstr>
      <vt:lpstr>SECURITY HARDENING – LIFECYCLE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1826</cp:revision>
  <cp:lastPrinted>2017-07-15T17:14:51Z</cp:lastPrinted>
  <dcterms:modified xsi:type="dcterms:W3CDTF">2018-09-12T00:13:23Z</dcterms:modified>
</cp:coreProperties>
</file>