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7" r:id="rId4"/>
    <p:sldId id="348" r:id="rId5"/>
    <p:sldId id="349" r:id="rId6"/>
    <p:sldId id="35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E7CB1-0398-47A0-BF14-6075497CCE32}" type="presOf" srcId="{3AE6B547-57FD-491B-9360-50EE78CC2847}" destId="{B5835989-CB82-4EA5-BB4A-8E30CE04EC07}" srcOrd="0" destOrd="0" presId="urn:microsoft.com/office/officeart/2005/8/layout/bProcess4"/>
    <dgm:cxn modelId="{2FB8256B-6477-4125-BE7E-D0B7B13FC922}" type="presOf" srcId="{92B25205-F345-4A1A-BC10-30FF29FA21B1}" destId="{0FBA25FF-2673-4AC9-AAF6-FD85A34F6D10}" srcOrd="0" destOrd="0" presId="urn:microsoft.com/office/officeart/2005/8/layout/bProcess4"/>
    <dgm:cxn modelId="{8E800194-B3DA-41BA-9BE9-30637A06DAC3}" type="presOf" srcId="{9C8764E6-33F0-4A8E-A24C-88E903EDCB81}" destId="{4EDF7811-C336-4B87-94D0-18E6867C9936}" srcOrd="0" destOrd="0" presId="urn:microsoft.com/office/officeart/2005/8/layout/bProcess4"/>
    <dgm:cxn modelId="{B4E24F2F-4601-49B9-933F-A758B213DD0C}" type="presOf" srcId="{5FE89CF6-BF84-4977-9D3B-9D1AB3BA7CD0}" destId="{5DC178FA-4065-4BDA-8A99-D7768621CD75}" srcOrd="0" destOrd="0" presId="urn:microsoft.com/office/officeart/2005/8/layout/bProcess4"/>
    <dgm:cxn modelId="{9D8E1678-D020-4808-97DB-8096204FEDF7}" type="presOf" srcId="{05B7BA6C-F25C-49BA-82D1-AADA3639E55F}" destId="{2D5C2491-1E1C-4099-9C41-401E725710A4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10E83326-4B13-4E9E-877B-2E8E9E87B270}" type="presOf" srcId="{4FAD9F90-F248-493B-9409-9FAC10CA1979}" destId="{0E19B4E4-31B7-4EFB-A9C0-F036B6154760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668D70E9-CE4F-4464-B3D1-470C7CDA1640}" type="presOf" srcId="{A19DCA15-DC16-4E5E-B936-93087CE00702}" destId="{A8586C99-5D22-4F5E-9EBA-88BA497D90E4}" srcOrd="0" destOrd="0" presId="urn:microsoft.com/office/officeart/2005/8/layout/bProcess4"/>
    <dgm:cxn modelId="{3230B6A7-4A3E-4961-AF08-A2EFB965FF02}" type="presOf" srcId="{37A20196-4C91-4AA3-A382-4764E7981DAC}" destId="{F472CADD-BF7C-4804-98D8-CA3CC2ECCC8D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FAFA07F6-1363-4624-B7AC-76C909BC5F7B}" type="presOf" srcId="{48D0DFE8-A860-4EBF-8AA0-47F975EF2108}" destId="{AC86175E-4ABC-473D-ACA1-45379FC01968}" srcOrd="0" destOrd="0" presId="urn:microsoft.com/office/officeart/2005/8/layout/bProcess4"/>
    <dgm:cxn modelId="{93E4135C-CAD0-40BA-8C0B-C8E44EA744C9}" type="presOf" srcId="{8ADE569B-CA20-4662-B243-14D1B901D495}" destId="{6AD4AFCD-B125-4656-8794-990E72E67CD7}" srcOrd="0" destOrd="0" presId="urn:microsoft.com/office/officeart/2005/8/layout/bProcess4"/>
    <dgm:cxn modelId="{C02BD8DE-A0DB-4C86-B892-F8E596BF3DCC}" type="presOf" srcId="{2F5C58CB-BD68-4B17-89D7-95FB7EFE9AD2}" destId="{1D92979B-D7F5-4133-BF4A-0D0008091C8F}" srcOrd="0" destOrd="0" presId="urn:microsoft.com/office/officeart/2005/8/layout/bProcess4"/>
    <dgm:cxn modelId="{AABB5E45-3841-45E0-ACD9-395D15B46BF9}" type="presOf" srcId="{12141D20-A334-45B4-A64B-E487716DF598}" destId="{D6CA9AA2-8D8A-453A-B565-5C29E0978AF1}" srcOrd="0" destOrd="0" presId="urn:microsoft.com/office/officeart/2005/8/layout/bProcess4"/>
    <dgm:cxn modelId="{C3CEB54C-DAB6-4457-A8C2-DB72D79F17C9}" type="presOf" srcId="{B97A436F-FB36-4C7F-B98B-22DB3DE641EA}" destId="{1CDC6AF5-4C21-4747-8959-E7E02B44D78B}" srcOrd="0" destOrd="0" presId="urn:microsoft.com/office/officeart/2005/8/layout/bProcess4"/>
    <dgm:cxn modelId="{06EF847D-710A-4EFE-A828-8AE03B45F539}" type="presOf" srcId="{298774BB-0ACF-4F4C-A11E-2F8AF9138BA5}" destId="{6574CC55-41F0-412D-A185-B6831CCD08F0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3425236D-9B9E-4E79-820E-C74C0C13868D}" type="presOf" srcId="{ECC03147-67E9-4BDA-9D95-9F9E40B746FD}" destId="{CA3B1784-7978-4D06-9D87-2755969A8A5F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57ACD2AF-9DE3-4DF8-8222-95DCBD237924}" type="presOf" srcId="{10E9E664-46B5-4384-8F58-BD398F291D23}" destId="{C4F1491C-D21B-41B7-9AAE-702B6212BB0B}" srcOrd="0" destOrd="0" presId="urn:microsoft.com/office/officeart/2005/8/layout/bProcess4"/>
    <dgm:cxn modelId="{D3282E6B-19A0-474A-A283-8448BCD26A43}" type="presParOf" srcId="{1CDC6AF5-4C21-4747-8959-E7E02B44D78B}" destId="{C0254E4C-1B48-493F-81F4-602C19A061FF}" srcOrd="0" destOrd="0" presId="urn:microsoft.com/office/officeart/2005/8/layout/bProcess4"/>
    <dgm:cxn modelId="{DFA6FE9E-17E2-41DE-BF02-7922AA580EEC}" type="presParOf" srcId="{C0254E4C-1B48-493F-81F4-602C19A061FF}" destId="{72E2144F-A925-4058-BFB1-A11D357A99E7}" srcOrd="0" destOrd="0" presId="urn:microsoft.com/office/officeart/2005/8/layout/bProcess4"/>
    <dgm:cxn modelId="{94580026-65A2-4D38-8CC0-FAC1B0703423}" type="presParOf" srcId="{C0254E4C-1B48-493F-81F4-602C19A061FF}" destId="{A8586C99-5D22-4F5E-9EBA-88BA497D90E4}" srcOrd="1" destOrd="0" presId="urn:microsoft.com/office/officeart/2005/8/layout/bProcess4"/>
    <dgm:cxn modelId="{7E2BE214-E6C3-4426-9F82-44D18647CED7}" type="presParOf" srcId="{1CDC6AF5-4C21-4747-8959-E7E02B44D78B}" destId="{2D5C2491-1E1C-4099-9C41-401E725710A4}" srcOrd="1" destOrd="0" presId="urn:microsoft.com/office/officeart/2005/8/layout/bProcess4"/>
    <dgm:cxn modelId="{FC1D5DE1-214F-4BC6-A753-E76ADD4F388F}" type="presParOf" srcId="{1CDC6AF5-4C21-4747-8959-E7E02B44D78B}" destId="{E6D6959A-A22E-4B70-B5AE-AB2A85ED62DD}" srcOrd="2" destOrd="0" presId="urn:microsoft.com/office/officeart/2005/8/layout/bProcess4"/>
    <dgm:cxn modelId="{0D1CE7B8-301B-4A13-9257-9B0125DBA3A0}" type="presParOf" srcId="{E6D6959A-A22E-4B70-B5AE-AB2A85ED62DD}" destId="{9A9235F0-9002-4FC2-99A7-F2661E4381E8}" srcOrd="0" destOrd="0" presId="urn:microsoft.com/office/officeart/2005/8/layout/bProcess4"/>
    <dgm:cxn modelId="{62B98C83-E239-4CD8-AB26-3D8ED7BDF221}" type="presParOf" srcId="{E6D6959A-A22E-4B70-B5AE-AB2A85ED62DD}" destId="{1D92979B-D7F5-4133-BF4A-0D0008091C8F}" srcOrd="1" destOrd="0" presId="urn:microsoft.com/office/officeart/2005/8/layout/bProcess4"/>
    <dgm:cxn modelId="{C6A66A48-2149-459D-AD23-28BB8F307574}" type="presParOf" srcId="{1CDC6AF5-4C21-4747-8959-E7E02B44D78B}" destId="{0E19B4E4-31B7-4EFB-A9C0-F036B6154760}" srcOrd="3" destOrd="0" presId="urn:microsoft.com/office/officeart/2005/8/layout/bProcess4"/>
    <dgm:cxn modelId="{C729EFB4-C9EB-47CE-B887-B409E92A2C1F}" type="presParOf" srcId="{1CDC6AF5-4C21-4747-8959-E7E02B44D78B}" destId="{EC0AAB1A-2D69-4FF6-964E-02E09563E9F4}" srcOrd="4" destOrd="0" presId="urn:microsoft.com/office/officeart/2005/8/layout/bProcess4"/>
    <dgm:cxn modelId="{ED5A4C99-9E06-48F8-96DA-A528C93FD593}" type="presParOf" srcId="{EC0AAB1A-2D69-4FF6-964E-02E09563E9F4}" destId="{49D1EDB5-6CC6-49D2-98AE-A3615CFE1776}" srcOrd="0" destOrd="0" presId="urn:microsoft.com/office/officeart/2005/8/layout/bProcess4"/>
    <dgm:cxn modelId="{5B5F8C3D-B2E9-4FD4-BDE0-473933BEBAA0}" type="presParOf" srcId="{EC0AAB1A-2D69-4FF6-964E-02E09563E9F4}" destId="{5DC178FA-4065-4BDA-8A99-D7768621CD75}" srcOrd="1" destOrd="0" presId="urn:microsoft.com/office/officeart/2005/8/layout/bProcess4"/>
    <dgm:cxn modelId="{AA7DC75F-380D-4790-BA38-D4D27E321E55}" type="presParOf" srcId="{1CDC6AF5-4C21-4747-8959-E7E02B44D78B}" destId="{6AD4AFCD-B125-4656-8794-990E72E67CD7}" srcOrd="5" destOrd="0" presId="urn:microsoft.com/office/officeart/2005/8/layout/bProcess4"/>
    <dgm:cxn modelId="{BC26697D-495B-4852-98E8-62B704EAE5D7}" type="presParOf" srcId="{1CDC6AF5-4C21-4747-8959-E7E02B44D78B}" destId="{28533247-53D9-48D3-BEF3-DDC25DA3CD7C}" srcOrd="6" destOrd="0" presId="urn:microsoft.com/office/officeart/2005/8/layout/bProcess4"/>
    <dgm:cxn modelId="{0448D50A-21BF-4E05-9680-26812B619B65}" type="presParOf" srcId="{28533247-53D9-48D3-BEF3-DDC25DA3CD7C}" destId="{1CF0A104-86AA-424A-A561-EC39D1FF3A37}" srcOrd="0" destOrd="0" presId="urn:microsoft.com/office/officeart/2005/8/layout/bProcess4"/>
    <dgm:cxn modelId="{BB068D93-5DA5-4640-8E49-C3E638E68C91}" type="presParOf" srcId="{28533247-53D9-48D3-BEF3-DDC25DA3CD7C}" destId="{CA3B1784-7978-4D06-9D87-2755969A8A5F}" srcOrd="1" destOrd="0" presId="urn:microsoft.com/office/officeart/2005/8/layout/bProcess4"/>
    <dgm:cxn modelId="{B85B2713-279A-4394-A735-11796D38D070}" type="presParOf" srcId="{1CDC6AF5-4C21-4747-8959-E7E02B44D78B}" destId="{6574CC55-41F0-412D-A185-B6831CCD08F0}" srcOrd="7" destOrd="0" presId="urn:microsoft.com/office/officeart/2005/8/layout/bProcess4"/>
    <dgm:cxn modelId="{8C27A993-F917-4EB1-9D68-E7DF482BC945}" type="presParOf" srcId="{1CDC6AF5-4C21-4747-8959-E7E02B44D78B}" destId="{63F914D6-B2F1-4140-BB7B-2FD84F5B94E1}" srcOrd="8" destOrd="0" presId="urn:microsoft.com/office/officeart/2005/8/layout/bProcess4"/>
    <dgm:cxn modelId="{FAE49C43-C9FD-48E1-9971-E666A26E9128}" type="presParOf" srcId="{63F914D6-B2F1-4140-BB7B-2FD84F5B94E1}" destId="{E9DABDE4-7720-4625-9ECE-FB16B9102BD4}" srcOrd="0" destOrd="0" presId="urn:microsoft.com/office/officeart/2005/8/layout/bProcess4"/>
    <dgm:cxn modelId="{F3F0F5E9-CA44-42BD-94D4-21B12A636951}" type="presParOf" srcId="{63F914D6-B2F1-4140-BB7B-2FD84F5B94E1}" destId="{F472CADD-BF7C-4804-98D8-CA3CC2ECCC8D}" srcOrd="1" destOrd="0" presId="urn:microsoft.com/office/officeart/2005/8/layout/bProcess4"/>
    <dgm:cxn modelId="{40F15C97-685F-490C-92B5-2A458A722B9F}" type="presParOf" srcId="{1CDC6AF5-4C21-4747-8959-E7E02B44D78B}" destId="{AC86175E-4ABC-473D-ACA1-45379FC01968}" srcOrd="9" destOrd="0" presId="urn:microsoft.com/office/officeart/2005/8/layout/bProcess4"/>
    <dgm:cxn modelId="{4A7DBA4C-6A1F-41AD-8CF5-B139762E78E9}" type="presParOf" srcId="{1CDC6AF5-4C21-4747-8959-E7E02B44D78B}" destId="{FCE8B1EE-5682-4E4E-A5E0-17988EB7E8A6}" srcOrd="10" destOrd="0" presId="urn:microsoft.com/office/officeart/2005/8/layout/bProcess4"/>
    <dgm:cxn modelId="{F5F5C015-87DD-4CC6-A82A-4F992B1CBED8}" type="presParOf" srcId="{FCE8B1EE-5682-4E4E-A5E0-17988EB7E8A6}" destId="{D5051931-6BBB-4F00-AECC-503AC795E3DF}" srcOrd="0" destOrd="0" presId="urn:microsoft.com/office/officeart/2005/8/layout/bProcess4"/>
    <dgm:cxn modelId="{219CB7A5-4B02-4E09-AF95-72968E6C8DDB}" type="presParOf" srcId="{FCE8B1EE-5682-4E4E-A5E0-17988EB7E8A6}" destId="{0FBA25FF-2673-4AC9-AAF6-FD85A34F6D10}" srcOrd="1" destOrd="0" presId="urn:microsoft.com/office/officeart/2005/8/layout/bProcess4"/>
    <dgm:cxn modelId="{ABDB139A-E94F-4C11-81A5-943170F063BD}" type="presParOf" srcId="{1CDC6AF5-4C21-4747-8959-E7E02B44D78B}" destId="{D6CA9AA2-8D8A-453A-B565-5C29E0978AF1}" srcOrd="11" destOrd="0" presId="urn:microsoft.com/office/officeart/2005/8/layout/bProcess4"/>
    <dgm:cxn modelId="{066FB41B-F53E-45C7-A5F3-B1052191DB60}" type="presParOf" srcId="{1CDC6AF5-4C21-4747-8959-E7E02B44D78B}" destId="{9C316A4A-CC42-4465-9F5D-DABFF5D4E976}" srcOrd="12" destOrd="0" presId="urn:microsoft.com/office/officeart/2005/8/layout/bProcess4"/>
    <dgm:cxn modelId="{26D98DB5-18FA-4A1E-A95E-C05ABB971081}" type="presParOf" srcId="{9C316A4A-CC42-4465-9F5D-DABFF5D4E976}" destId="{A3997A47-8E65-4993-B660-82B73056FAD9}" srcOrd="0" destOrd="0" presId="urn:microsoft.com/office/officeart/2005/8/layout/bProcess4"/>
    <dgm:cxn modelId="{1C18BEB5-A0CC-4D3E-9A62-2E6C0836A269}" type="presParOf" srcId="{9C316A4A-CC42-4465-9F5D-DABFF5D4E976}" destId="{B5835989-CB82-4EA5-BB4A-8E30CE04EC07}" srcOrd="1" destOrd="0" presId="urn:microsoft.com/office/officeart/2005/8/layout/bProcess4"/>
    <dgm:cxn modelId="{6A68591D-93F0-4625-BEE2-962FE1C0AE1D}" type="presParOf" srcId="{1CDC6AF5-4C21-4747-8959-E7E02B44D78B}" destId="{4EDF7811-C336-4B87-94D0-18E6867C9936}" srcOrd="13" destOrd="0" presId="urn:microsoft.com/office/officeart/2005/8/layout/bProcess4"/>
    <dgm:cxn modelId="{871FDDF0-E10C-4982-98CA-186A4FB239CA}" type="presParOf" srcId="{1CDC6AF5-4C21-4747-8959-E7E02B44D78B}" destId="{A3B193E7-BC1C-4F4D-9938-48D7FED4024F}" srcOrd="14" destOrd="0" presId="urn:microsoft.com/office/officeart/2005/8/layout/bProcess4"/>
    <dgm:cxn modelId="{40B0BBA9-5C7E-4EAB-9360-E6E116E19DC6}" type="presParOf" srcId="{A3B193E7-BC1C-4F4D-9938-48D7FED4024F}" destId="{1440B29F-962F-4BAC-AB36-E5490411233E}" srcOrd="0" destOrd="0" presId="urn:microsoft.com/office/officeart/2005/8/layout/bProcess4"/>
    <dgm:cxn modelId="{3C696E4A-CD14-4BD4-88D2-05BBE45365A6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C6B9E-A004-442B-B76D-3BA165AB8224}" type="presOf" srcId="{A19DCA15-DC16-4E5E-B936-93087CE00702}" destId="{A8586C99-5D22-4F5E-9EBA-88BA497D90E4}" srcOrd="0" destOrd="0" presId="urn:microsoft.com/office/officeart/2005/8/layout/bProcess4"/>
    <dgm:cxn modelId="{6D2F9BDF-112B-4B1F-B6E2-1BE35AA4AB0B}" type="presOf" srcId="{298774BB-0ACF-4F4C-A11E-2F8AF9138BA5}" destId="{6574CC55-41F0-412D-A185-B6831CCD08F0}" srcOrd="0" destOrd="0" presId="urn:microsoft.com/office/officeart/2005/8/layout/bProcess4"/>
    <dgm:cxn modelId="{279F5F92-2090-4680-A704-2C2478B925C1}" type="presOf" srcId="{10E9E664-46B5-4384-8F58-BD398F291D23}" destId="{C4F1491C-D21B-41B7-9AAE-702B6212BB0B}" srcOrd="0" destOrd="0" presId="urn:microsoft.com/office/officeart/2005/8/layout/bProcess4"/>
    <dgm:cxn modelId="{6522701D-6EC9-485C-A460-DE9BDEFB82F5}" type="presOf" srcId="{9C8764E6-33F0-4A8E-A24C-88E903EDCB81}" destId="{4EDF7811-C336-4B87-94D0-18E6867C9936}" srcOrd="0" destOrd="0" presId="urn:microsoft.com/office/officeart/2005/8/layout/bProcess4"/>
    <dgm:cxn modelId="{BBD8E52D-522A-47A9-A903-2F02127A4EF1}" type="presOf" srcId="{2F5C58CB-BD68-4B17-89D7-95FB7EFE9AD2}" destId="{1D92979B-D7F5-4133-BF4A-0D0008091C8F}" srcOrd="0" destOrd="0" presId="urn:microsoft.com/office/officeart/2005/8/layout/bProcess4"/>
    <dgm:cxn modelId="{6AE560C7-42AB-4163-9039-CAA48559670C}" type="presOf" srcId="{ECC03147-67E9-4BDA-9D95-9F9E40B746FD}" destId="{CA3B1784-7978-4D06-9D87-2755969A8A5F}" srcOrd="0" destOrd="0" presId="urn:microsoft.com/office/officeart/2005/8/layout/bProcess4"/>
    <dgm:cxn modelId="{2EF57713-CD09-4B6F-8CF3-378141F4BC64}" type="presOf" srcId="{3AE6B547-57FD-491B-9360-50EE78CC2847}" destId="{B5835989-CB82-4EA5-BB4A-8E30CE04EC07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D44F8A58-BCEA-4DFF-8500-1110AF4B2CEE}" type="presOf" srcId="{5FE89CF6-BF84-4977-9D3B-9D1AB3BA7CD0}" destId="{5DC178FA-4065-4BDA-8A99-D7768621CD75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2126CE05-167A-4DE1-9E66-CFF6835008C1}" type="presOf" srcId="{8ADE569B-CA20-4662-B243-14D1B901D495}" destId="{6AD4AFCD-B125-4656-8794-990E72E67CD7}" srcOrd="0" destOrd="0" presId="urn:microsoft.com/office/officeart/2005/8/layout/bProcess4"/>
    <dgm:cxn modelId="{B529E3A9-3F6D-4A2C-A119-1E39B1800EB0}" type="presOf" srcId="{12141D20-A334-45B4-A64B-E487716DF598}" destId="{D6CA9AA2-8D8A-453A-B565-5C29E0978AF1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2AE82DE0-B1B6-4715-942C-BB0BD6539081}" type="presOf" srcId="{B97A436F-FB36-4C7F-B98B-22DB3DE641EA}" destId="{1CDC6AF5-4C21-4747-8959-E7E02B44D78B}" srcOrd="0" destOrd="0" presId="urn:microsoft.com/office/officeart/2005/8/layout/bProcess4"/>
    <dgm:cxn modelId="{1C1ABBA7-ED4C-4BA7-9DBA-9F5D28B143A3}" type="presOf" srcId="{37A20196-4C91-4AA3-A382-4764E7981DAC}" destId="{F472CADD-BF7C-4804-98D8-CA3CC2ECCC8D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104681C1-C5A0-40E7-B3A1-51EE5101F68F}" type="presOf" srcId="{48D0DFE8-A860-4EBF-8AA0-47F975EF2108}" destId="{AC86175E-4ABC-473D-ACA1-45379FC01968}" srcOrd="0" destOrd="0" presId="urn:microsoft.com/office/officeart/2005/8/layout/bProcess4"/>
    <dgm:cxn modelId="{41681C1F-5F93-42F0-9DD2-B23424264E2A}" type="presOf" srcId="{4FAD9F90-F248-493B-9409-9FAC10CA1979}" destId="{0E19B4E4-31B7-4EFB-A9C0-F036B6154760}" srcOrd="0" destOrd="0" presId="urn:microsoft.com/office/officeart/2005/8/layout/bProcess4"/>
    <dgm:cxn modelId="{BA2C9659-EA95-42D9-A74C-C0DFF403C2B6}" type="presOf" srcId="{05B7BA6C-F25C-49BA-82D1-AADA3639E55F}" destId="{2D5C2491-1E1C-4099-9C41-401E725710A4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720464DD-C99C-4BAA-A56D-77192827E231}" type="presOf" srcId="{92B25205-F345-4A1A-BC10-30FF29FA21B1}" destId="{0FBA25FF-2673-4AC9-AAF6-FD85A34F6D10}" srcOrd="0" destOrd="0" presId="urn:microsoft.com/office/officeart/2005/8/layout/bProcess4"/>
    <dgm:cxn modelId="{6FFEFD77-AEA2-4CF5-8626-8D44F2D9AFDC}" type="presParOf" srcId="{1CDC6AF5-4C21-4747-8959-E7E02B44D78B}" destId="{C0254E4C-1B48-493F-81F4-602C19A061FF}" srcOrd="0" destOrd="0" presId="urn:microsoft.com/office/officeart/2005/8/layout/bProcess4"/>
    <dgm:cxn modelId="{5CE49A4C-22B7-4D54-981F-BBC0E9F9DA33}" type="presParOf" srcId="{C0254E4C-1B48-493F-81F4-602C19A061FF}" destId="{72E2144F-A925-4058-BFB1-A11D357A99E7}" srcOrd="0" destOrd="0" presId="urn:microsoft.com/office/officeart/2005/8/layout/bProcess4"/>
    <dgm:cxn modelId="{85FDE446-FA9D-446A-86C6-24633A6A6FB4}" type="presParOf" srcId="{C0254E4C-1B48-493F-81F4-602C19A061FF}" destId="{A8586C99-5D22-4F5E-9EBA-88BA497D90E4}" srcOrd="1" destOrd="0" presId="urn:microsoft.com/office/officeart/2005/8/layout/bProcess4"/>
    <dgm:cxn modelId="{E367F8DD-5CF6-4DB1-93F7-44DA360221DE}" type="presParOf" srcId="{1CDC6AF5-4C21-4747-8959-E7E02B44D78B}" destId="{2D5C2491-1E1C-4099-9C41-401E725710A4}" srcOrd="1" destOrd="0" presId="urn:microsoft.com/office/officeart/2005/8/layout/bProcess4"/>
    <dgm:cxn modelId="{117A7154-F2E2-415C-ABFC-8E228E57820E}" type="presParOf" srcId="{1CDC6AF5-4C21-4747-8959-E7E02B44D78B}" destId="{E6D6959A-A22E-4B70-B5AE-AB2A85ED62DD}" srcOrd="2" destOrd="0" presId="urn:microsoft.com/office/officeart/2005/8/layout/bProcess4"/>
    <dgm:cxn modelId="{58C9F69F-C8DA-483E-AF34-69FE993E463A}" type="presParOf" srcId="{E6D6959A-A22E-4B70-B5AE-AB2A85ED62DD}" destId="{9A9235F0-9002-4FC2-99A7-F2661E4381E8}" srcOrd="0" destOrd="0" presId="urn:microsoft.com/office/officeart/2005/8/layout/bProcess4"/>
    <dgm:cxn modelId="{45042184-079F-468F-B7C1-B50EE36C7F3F}" type="presParOf" srcId="{E6D6959A-A22E-4B70-B5AE-AB2A85ED62DD}" destId="{1D92979B-D7F5-4133-BF4A-0D0008091C8F}" srcOrd="1" destOrd="0" presId="urn:microsoft.com/office/officeart/2005/8/layout/bProcess4"/>
    <dgm:cxn modelId="{B6D7EA79-5F21-461B-A151-B31481AB46D9}" type="presParOf" srcId="{1CDC6AF5-4C21-4747-8959-E7E02B44D78B}" destId="{0E19B4E4-31B7-4EFB-A9C0-F036B6154760}" srcOrd="3" destOrd="0" presId="urn:microsoft.com/office/officeart/2005/8/layout/bProcess4"/>
    <dgm:cxn modelId="{B702A025-55EF-4AEC-A67A-F2DB4C9352C7}" type="presParOf" srcId="{1CDC6AF5-4C21-4747-8959-E7E02B44D78B}" destId="{EC0AAB1A-2D69-4FF6-964E-02E09563E9F4}" srcOrd="4" destOrd="0" presId="urn:microsoft.com/office/officeart/2005/8/layout/bProcess4"/>
    <dgm:cxn modelId="{D2B75977-C70D-4AA8-AB68-907519E553AF}" type="presParOf" srcId="{EC0AAB1A-2D69-4FF6-964E-02E09563E9F4}" destId="{49D1EDB5-6CC6-49D2-98AE-A3615CFE1776}" srcOrd="0" destOrd="0" presId="urn:microsoft.com/office/officeart/2005/8/layout/bProcess4"/>
    <dgm:cxn modelId="{9E7202EE-920C-4C80-A490-933ECE320402}" type="presParOf" srcId="{EC0AAB1A-2D69-4FF6-964E-02E09563E9F4}" destId="{5DC178FA-4065-4BDA-8A99-D7768621CD75}" srcOrd="1" destOrd="0" presId="urn:microsoft.com/office/officeart/2005/8/layout/bProcess4"/>
    <dgm:cxn modelId="{54C38B1F-536C-4BB3-BA94-17019D60B122}" type="presParOf" srcId="{1CDC6AF5-4C21-4747-8959-E7E02B44D78B}" destId="{6AD4AFCD-B125-4656-8794-990E72E67CD7}" srcOrd="5" destOrd="0" presId="urn:microsoft.com/office/officeart/2005/8/layout/bProcess4"/>
    <dgm:cxn modelId="{F1B500F1-C29F-45D5-8893-D28C9C619FAF}" type="presParOf" srcId="{1CDC6AF5-4C21-4747-8959-E7E02B44D78B}" destId="{28533247-53D9-48D3-BEF3-DDC25DA3CD7C}" srcOrd="6" destOrd="0" presId="urn:microsoft.com/office/officeart/2005/8/layout/bProcess4"/>
    <dgm:cxn modelId="{FEED7026-A6E1-4261-8F4E-22B7ED735CC6}" type="presParOf" srcId="{28533247-53D9-48D3-BEF3-DDC25DA3CD7C}" destId="{1CF0A104-86AA-424A-A561-EC39D1FF3A37}" srcOrd="0" destOrd="0" presId="urn:microsoft.com/office/officeart/2005/8/layout/bProcess4"/>
    <dgm:cxn modelId="{113ABD82-D5AA-41C0-808B-59EABE53A610}" type="presParOf" srcId="{28533247-53D9-48D3-BEF3-DDC25DA3CD7C}" destId="{CA3B1784-7978-4D06-9D87-2755969A8A5F}" srcOrd="1" destOrd="0" presId="urn:microsoft.com/office/officeart/2005/8/layout/bProcess4"/>
    <dgm:cxn modelId="{9FF76970-1ABE-459B-9318-F356A618B9BF}" type="presParOf" srcId="{1CDC6AF5-4C21-4747-8959-E7E02B44D78B}" destId="{6574CC55-41F0-412D-A185-B6831CCD08F0}" srcOrd="7" destOrd="0" presId="urn:microsoft.com/office/officeart/2005/8/layout/bProcess4"/>
    <dgm:cxn modelId="{DFE795AB-F29F-4357-A014-C07C76A8ED7C}" type="presParOf" srcId="{1CDC6AF5-4C21-4747-8959-E7E02B44D78B}" destId="{63F914D6-B2F1-4140-BB7B-2FD84F5B94E1}" srcOrd="8" destOrd="0" presId="urn:microsoft.com/office/officeart/2005/8/layout/bProcess4"/>
    <dgm:cxn modelId="{50A425DE-D228-4BF3-8D7F-1BA3FCA7BDF7}" type="presParOf" srcId="{63F914D6-B2F1-4140-BB7B-2FD84F5B94E1}" destId="{E9DABDE4-7720-4625-9ECE-FB16B9102BD4}" srcOrd="0" destOrd="0" presId="urn:microsoft.com/office/officeart/2005/8/layout/bProcess4"/>
    <dgm:cxn modelId="{2E2ACC1F-FED3-4D48-9391-6EE0BE56B50A}" type="presParOf" srcId="{63F914D6-B2F1-4140-BB7B-2FD84F5B94E1}" destId="{F472CADD-BF7C-4804-98D8-CA3CC2ECCC8D}" srcOrd="1" destOrd="0" presId="urn:microsoft.com/office/officeart/2005/8/layout/bProcess4"/>
    <dgm:cxn modelId="{75330877-655B-45C7-B8B0-019B90D00A3A}" type="presParOf" srcId="{1CDC6AF5-4C21-4747-8959-E7E02B44D78B}" destId="{AC86175E-4ABC-473D-ACA1-45379FC01968}" srcOrd="9" destOrd="0" presId="urn:microsoft.com/office/officeart/2005/8/layout/bProcess4"/>
    <dgm:cxn modelId="{2A530760-3E54-43FA-B525-555709C9F7E3}" type="presParOf" srcId="{1CDC6AF5-4C21-4747-8959-E7E02B44D78B}" destId="{FCE8B1EE-5682-4E4E-A5E0-17988EB7E8A6}" srcOrd="10" destOrd="0" presId="urn:microsoft.com/office/officeart/2005/8/layout/bProcess4"/>
    <dgm:cxn modelId="{B05C1E7F-08C1-4D9C-A1B0-9FB1CADC2973}" type="presParOf" srcId="{FCE8B1EE-5682-4E4E-A5E0-17988EB7E8A6}" destId="{D5051931-6BBB-4F00-AECC-503AC795E3DF}" srcOrd="0" destOrd="0" presId="urn:microsoft.com/office/officeart/2005/8/layout/bProcess4"/>
    <dgm:cxn modelId="{A07FF246-8CDD-4955-A91D-1F0BE5FC836A}" type="presParOf" srcId="{FCE8B1EE-5682-4E4E-A5E0-17988EB7E8A6}" destId="{0FBA25FF-2673-4AC9-AAF6-FD85A34F6D10}" srcOrd="1" destOrd="0" presId="urn:microsoft.com/office/officeart/2005/8/layout/bProcess4"/>
    <dgm:cxn modelId="{02B94533-56EB-49A1-9C68-BEC4D61C157C}" type="presParOf" srcId="{1CDC6AF5-4C21-4747-8959-E7E02B44D78B}" destId="{D6CA9AA2-8D8A-453A-B565-5C29E0978AF1}" srcOrd="11" destOrd="0" presId="urn:microsoft.com/office/officeart/2005/8/layout/bProcess4"/>
    <dgm:cxn modelId="{43EB319F-3EED-4E5E-B891-3B65BCBDEC5B}" type="presParOf" srcId="{1CDC6AF5-4C21-4747-8959-E7E02B44D78B}" destId="{9C316A4A-CC42-4465-9F5D-DABFF5D4E976}" srcOrd="12" destOrd="0" presId="urn:microsoft.com/office/officeart/2005/8/layout/bProcess4"/>
    <dgm:cxn modelId="{C1AA558F-7C00-4077-893E-336924C7B325}" type="presParOf" srcId="{9C316A4A-CC42-4465-9F5D-DABFF5D4E976}" destId="{A3997A47-8E65-4993-B660-82B73056FAD9}" srcOrd="0" destOrd="0" presId="urn:microsoft.com/office/officeart/2005/8/layout/bProcess4"/>
    <dgm:cxn modelId="{E8F72996-7390-4C0E-82D6-6B5367EC18DC}" type="presParOf" srcId="{9C316A4A-CC42-4465-9F5D-DABFF5D4E976}" destId="{B5835989-CB82-4EA5-BB4A-8E30CE04EC07}" srcOrd="1" destOrd="0" presId="urn:microsoft.com/office/officeart/2005/8/layout/bProcess4"/>
    <dgm:cxn modelId="{3D5DB60E-03FE-4567-9AAF-97F58023AAE0}" type="presParOf" srcId="{1CDC6AF5-4C21-4747-8959-E7E02B44D78B}" destId="{4EDF7811-C336-4B87-94D0-18E6867C9936}" srcOrd="13" destOrd="0" presId="urn:microsoft.com/office/officeart/2005/8/layout/bProcess4"/>
    <dgm:cxn modelId="{2F94CBAF-AFBC-4954-AE9B-81E1D4C1C990}" type="presParOf" srcId="{1CDC6AF5-4C21-4747-8959-E7E02B44D78B}" destId="{A3B193E7-BC1C-4F4D-9938-48D7FED4024F}" srcOrd="14" destOrd="0" presId="urn:microsoft.com/office/officeart/2005/8/layout/bProcess4"/>
    <dgm:cxn modelId="{418A6C6C-C591-4A2F-9D72-A70DDCBF08C6}" type="presParOf" srcId="{A3B193E7-BC1C-4F4D-9938-48D7FED4024F}" destId="{1440B29F-962F-4BAC-AB36-E5490411233E}" srcOrd="0" destOrd="0" presId="urn:microsoft.com/office/officeart/2005/8/layout/bProcess4"/>
    <dgm:cxn modelId="{003AC76B-F8BE-4FF1-935B-A7FED2536DCF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4540" y="1293561"/>
          <a:ext cx="1525050" cy="1841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770" y="316560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34" y="352524"/>
        <a:ext cx="1974574" cy="1155973"/>
      </dsp:txXfrm>
    </dsp:sp>
    <dsp:sp modelId="{0E19B4E4-31B7-4EFB-A9C0-F036B6154760}">
      <dsp:nvSpPr>
        <dsp:cNvPr id="0" name=""/>
        <dsp:cNvSpPr/>
      </dsp:nvSpPr>
      <dsp:spPr>
        <a:xfrm rot="5400000">
          <a:off x="-344540" y="2828438"/>
          <a:ext cx="1525050" cy="184185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770" y="1851436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34" y="1887400"/>
        <a:ext cx="1974574" cy="1155973"/>
      </dsp:txXfrm>
    </dsp:sp>
    <dsp:sp modelId="{6AD4AFCD-B125-4656-8794-990E72E67CD7}">
      <dsp:nvSpPr>
        <dsp:cNvPr id="0" name=""/>
        <dsp:cNvSpPr/>
      </dsp:nvSpPr>
      <dsp:spPr>
        <a:xfrm>
          <a:off x="422897" y="3595876"/>
          <a:ext cx="2712021" cy="18418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770" y="3386313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734" y="3422277"/>
        <a:ext cx="1974574" cy="1155973"/>
      </dsp:txXfrm>
    </dsp:sp>
    <dsp:sp modelId="{6574CC55-41F0-412D-A185-B6831CCD08F0}">
      <dsp:nvSpPr>
        <dsp:cNvPr id="0" name=""/>
        <dsp:cNvSpPr/>
      </dsp:nvSpPr>
      <dsp:spPr>
        <a:xfrm rot="16200000">
          <a:off x="2377307" y="2828438"/>
          <a:ext cx="1525050" cy="184185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25618" y="3386313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1582" y="3422277"/>
        <a:ext cx="1974574" cy="1155973"/>
      </dsp:txXfrm>
    </dsp:sp>
    <dsp:sp modelId="{AC86175E-4ABC-473D-ACA1-45379FC01968}">
      <dsp:nvSpPr>
        <dsp:cNvPr id="0" name=""/>
        <dsp:cNvSpPr/>
      </dsp:nvSpPr>
      <dsp:spPr>
        <a:xfrm rot="16200000">
          <a:off x="2377307" y="1293561"/>
          <a:ext cx="1525050" cy="18418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25618" y="1851436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1582" y="1887400"/>
        <a:ext cx="1974574" cy="1155973"/>
      </dsp:txXfrm>
    </dsp:sp>
    <dsp:sp modelId="{D6CA9AA2-8D8A-453A-B565-5C29E0978AF1}">
      <dsp:nvSpPr>
        <dsp:cNvPr id="0" name=""/>
        <dsp:cNvSpPr/>
      </dsp:nvSpPr>
      <dsp:spPr>
        <a:xfrm>
          <a:off x="3144745" y="526123"/>
          <a:ext cx="2712021" cy="184185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25618" y="316560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61582" y="352524"/>
        <a:ext cx="1974574" cy="1155973"/>
      </dsp:txXfrm>
    </dsp:sp>
    <dsp:sp modelId="{4EDF7811-C336-4B87-94D0-18E6867C9936}">
      <dsp:nvSpPr>
        <dsp:cNvPr id="0" name=""/>
        <dsp:cNvSpPr/>
      </dsp:nvSpPr>
      <dsp:spPr>
        <a:xfrm rot="5400000">
          <a:off x="5099155" y="1293561"/>
          <a:ext cx="1525050" cy="18418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447466" y="316560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483430" y="352524"/>
        <a:ext cx="1974574" cy="1155973"/>
      </dsp:txXfrm>
    </dsp:sp>
    <dsp:sp modelId="{C4F1491C-D21B-41B7-9AAE-702B6212BB0B}">
      <dsp:nvSpPr>
        <dsp:cNvPr id="0" name=""/>
        <dsp:cNvSpPr/>
      </dsp:nvSpPr>
      <dsp:spPr>
        <a:xfrm>
          <a:off x="5447466" y="1851436"/>
          <a:ext cx="2046502" cy="122790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483430" y="1887400"/>
        <a:ext cx="1974574" cy="1155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48592" y="1251532"/>
          <a:ext cx="1542599" cy="1862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813" y="263416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188" y="299791"/>
        <a:ext cx="1997150" cy="1169190"/>
      </dsp:txXfrm>
    </dsp:sp>
    <dsp:sp modelId="{0E19B4E4-31B7-4EFB-A9C0-F036B6154760}">
      <dsp:nvSpPr>
        <dsp:cNvPr id="0" name=""/>
        <dsp:cNvSpPr/>
      </dsp:nvSpPr>
      <dsp:spPr>
        <a:xfrm rot="5400000">
          <a:off x="-348592" y="2803958"/>
          <a:ext cx="1542599" cy="186291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813" y="1815842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188" y="1852217"/>
        <a:ext cx="1997150" cy="1169190"/>
      </dsp:txXfrm>
    </dsp:sp>
    <dsp:sp modelId="{6AD4AFCD-B125-4656-8794-990E72E67CD7}">
      <dsp:nvSpPr>
        <dsp:cNvPr id="0" name=""/>
        <dsp:cNvSpPr/>
      </dsp:nvSpPr>
      <dsp:spPr>
        <a:xfrm>
          <a:off x="427620" y="3580171"/>
          <a:ext cx="2743141" cy="186291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813" y="3368267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188" y="3404642"/>
        <a:ext cx="1997150" cy="1169190"/>
      </dsp:txXfrm>
    </dsp:sp>
    <dsp:sp modelId="{6574CC55-41F0-412D-A185-B6831CCD08F0}">
      <dsp:nvSpPr>
        <dsp:cNvPr id="0" name=""/>
        <dsp:cNvSpPr/>
      </dsp:nvSpPr>
      <dsp:spPr>
        <a:xfrm rot="16200000">
          <a:off x="2404375" y="2803958"/>
          <a:ext cx="1542599" cy="186291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56782" y="3368267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93157" y="3404642"/>
        <a:ext cx="1997150" cy="1169190"/>
      </dsp:txXfrm>
    </dsp:sp>
    <dsp:sp modelId="{AC86175E-4ABC-473D-ACA1-45379FC01968}">
      <dsp:nvSpPr>
        <dsp:cNvPr id="0" name=""/>
        <dsp:cNvSpPr/>
      </dsp:nvSpPr>
      <dsp:spPr>
        <a:xfrm rot="16200000">
          <a:off x="2404375" y="1251532"/>
          <a:ext cx="1542599" cy="186291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56782" y="1815842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93157" y="1852217"/>
        <a:ext cx="1997150" cy="1169190"/>
      </dsp:txXfrm>
    </dsp:sp>
    <dsp:sp modelId="{D6CA9AA2-8D8A-453A-B565-5C29E0978AF1}">
      <dsp:nvSpPr>
        <dsp:cNvPr id="0" name=""/>
        <dsp:cNvSpPr/>
      </dsp:nvSpPr>
      <dsp:spPr>
        <a:xfrm>
          <a:off x="3180588" y="475319"/>
          <a:ext cx="2743141" cy="186291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56782" y="263416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793157" y="299791"/>
        <a:ext cx="1997150" cy="1169190"/>
      </dsp:txXfrm>
    </dsp:sp>
    <dsp:sp modelId="{4EDF7811-C336-4B87-94D0-18E6867C9936}">
      <dsp:nvSpPr>
        <dsp:cNvPr id="0" name=""/>
        <dsp:cNvSpPr/>
      </dsp:nvSpPr>
      <dsp:spPr>
        <a:xfrm rot="5400000">
          <a:off x="5157343" y="1251532"/>
          <a:ext cx="1542599" cy="18629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509750" y="263416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125" y="299791"/>
        <a:ext cx="1997150" cy="1169190"/>
      </dsp:txXfrm>
    </dsp:sp>
    <dsp:sp modelId="{C4F1491C-D21B-41B7-9AAE-702B6212BB0B}">
      <dsp:nvSpPr>
        <dsp:cNvPr id="0" name=""/>
        <dsp:cNvSpPr/>
      </dsp:nvSpPr>
      <dsp:spPr>
        <a:xfrm>
          <a:off x="5509750" y="1815842"/>
          <a:ext cx="2069900" cy="124194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125" y="1852217"/>
        <a:ext cx="1997150" cy="116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type of IT assets do not have a CIS/DISA STIG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Software applications (ASP.NET, PHP, Other)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Other applications such as asterisk deployments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3730038"/>
              </p:ext>
            </p:extLst>
          </p:nvPr>
        </p:nvGraphicFramePr>
        <p:xfrm>
          <a:off x="846161" y="1270000"/>
          <a:ext cx="7497740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2: Research: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Look up google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Look for case studies and whitepapers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7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Other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Implement on test setup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 the controls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Security testing tools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Perform third-party security testing (penetration testing)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 best-practices for application security hardening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4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0576996"/>
              </p:ext>
            </p:extLst>
          </p:nvPr>
        </p:nvGraphicFramePr>
        <p:xfrm>
          <a:off x="789010" y="1270000"/>
          <a:ext cx="7583465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With efforts and by following the 8-step methodology, all types of assets can </a:t>
            </a:r>
            <a:r>
              <a:rPr lang="en-US" sz="2600" smtClean="0">
                <a:latin typeface="Candara" panose="020E0502030303020204" pitchFamily="34" charset="0"/>
              </a:rPr>
              <a:t>be hardened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When CIS/DISA STIG Not Available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050256" y="4851113"/>
            <a:ext cx="12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12293</TotalTime>
  <Words>243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Hardening When CIS/DISA STIG Not Available</vt:lpstr>
      <vt:lpstr>Hardening When CIS/DISA STIG Not Available</vt:lpstr>
      <vt:lpstr>Hardening When CIS/DISA STIG Not Available</vt:lpstr>
      <vt:lpstr>Hardening When CIS/DISA STIG Not Available</vt:lpstr>
      <vt:lpstr>Hardening When CIS/DISA STIG Not Available</vt:lpstr>
      <vt:lpstr>Hardening When CIS/DISA STIG Not Available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835</cp:revision>
  <dcterms:modified xsi:type="dcterms:W3CDTF">2017-07-11T09:55:14Z</dcterms:modified>
</cp:coreProperties>
</file>