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detailed look at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built-in libraries for creating scanning policies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CIS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MANDATE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VENDOR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has a vast number of options for Compliance Scans, and these should be fully explored through the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trial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2282" y="59508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6" y="1457517"/>
            <a:ext cx="7649035" cy="225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1673" y="3947888"/>
            <a:ext cx="50914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EXPLORE THE CONTROLS LIBRARY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2" y="1418327"/>
            <a:ext cx="6910616" cy="326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7291" y="4847756"/>
            <a:ext cx="68997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CREATE NEW POLICY &gt; IMPORT FROM LIBRARY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13" y="1371372"/>
            <a:ext cx="7466493" cy="434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88571" y="2656114"/>
            <a:ext cx="783772" cy="2191657"/>
          </a:xfrm>
          <a:prstGeom prst="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18971" y="5776652"/>
            <a:ext cx="3432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CREATE A NEW POLICY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062163"/>
            <a:ext cx="84867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3485" y="2134741"/>
            <a:ext cx="5723845" cy="2451774"/>
          </a:xfrm>
          <a:prstGeom prst="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0009" y="5065466"/>
            <a:ext cx="4374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&gt; RED HAT ENT. LINUX 7.X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204913"/>
            <a:ext cx="66198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4057" y="3120571"/>
            <a:ext cx="6807881" cy="493486"/>
          </a:xfrm>
          <a:prstGeom prst="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33485" y="5718596"/>
            <a:ext cx="34002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2" y="1284288"/>
            <a:ext cx="7705298" cy="45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33353" y="5791166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DISA STIG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1" y="1284288"/>
            <a:ext cx="7805431" cy="456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6879" y="5849222"/>
            <a:ext cx="56714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SAP ADAPTIVE SERVER ENT 16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POLICY LIBRARIES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9" y="1328923"/>
            <a:ext cx="7618931" cy="444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3765" y="5718596"/>
            <a:ext cx="27767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VENDOR POLICIES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21792</TotalTime>
  <Words>125</Words>
  <Application>Microsoft Office PowerPoint</Application>
  <PresentationFormat>On-screen Show (4:3)</PresentationFormat>
  <Paragraphs>46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QUALYS POLICY LIBRARIES</vt:lpstr>
      <vt:lpstr>QUALYS POLICY LIBRARIES</vt:lpstr>
      <vt:lpstr>QUALYS POLICY LIBRARIES</vt:lpstr>
      <vt:lpstr>QUALYS POLICY LIBRARIES</vt:lpstr>
      <vt:lpstr>QUALYS POLICY LIBRARIES</vt:lpstr>
      <vt:lpstr>QUALYS POLICY LIBRARIES</vt:lpstr>
      <vt:lpstr>QUALYS POLICY LIBRARIES</vt:lpstr>
      <vt:lpstr>QUALYS POLICY LIBRARIES</vt:lpstr>
      <vt:lpstr>QUALYS POLICY LIBRARIES</vt:lpstr>
      <vt:lpstr>QUALYS POLICY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1860</cp:revision>
  <cp:lastPrinted>2017-07-15T17:14:51Z</cp:lastPrinted>
  <dcterms:modified xsi:type="dcterms:W3CDTF">2018-09-20T16:35:54Z</dcterms:modified>
</cp:coreProperties>
</file>