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45" r:id="rId2"/>
    <p:sldId id="346" r:id="rId3"/>
    <p:sldId id="347" r:id="rId4"/>
    <p:sldId id="348" r:id="rId5"/>
    <p:sldId id="34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46" autoAdjust="0"/>
    <p:restoredTop sz="94660"/>
  </p:normalViewPr>
  <p:slideViewPr>
    <p:cSldViewPr snapToGrid="0">
      <p:cViewPr varScale="1">
        <p:scale>
          <a:sx n="67" d="100"/>
          <a:sy n="67" d="100"/>
        </p:scale>
        <p:origin x="234" y="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11-Jul-17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11-Jul-17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11-Jul-17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IT Outsourcing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Mechanism to harden outsourced IT assets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Important considerations</a:t>
            </a:r>
            <a:endParaRPr lang="en-US" sz="2200" dirty="0" smtClean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For Outsourced IT Assets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183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IT Outsourcing examples: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Call centers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Hosted servers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Software development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Workstation helpdesk functions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Network services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Any other arrangement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For Outsourced IT Assets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832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Mechanism: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Information Security Policy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Vendor contract (right-to-audit clause)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Set up security project with security project manager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Periodic reviews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Penalties for non-compliance</a:t>
            </a:r>
          </a:p>
          <a:p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For Outsourced IT Assets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197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Important considerations: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Enter security requirements into RFP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Part of vendor evaluation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Proceed with contract including InfoSec clauses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Awareness training</a:t>
            </a:r>
          </a:p>
          <a:p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For Outsourced IT Assets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252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Security evaluations: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Include outsourced scope in periodic internal audit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Ask for third-party security review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Vulnerability assessment and penetration test (if applicable)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Spot security checks</a:t>
            </a:r>
          </a:p>
          <a:p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For Outsourced IT Assets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878806" y="4865401"/>
            <a:ext cx="1243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rgbClr val="FF0000"/>
                </a:solidFill>
              </a:rPr>
              <a:t>END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40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12284</TotalTime>
  <Words>140</Words>
  <Application>Microsoft Office PowerPoint</Application>
  <PresentationFormat>On-screen Show (4:3)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Candara</vt:lpstr>
      <vt:lpstr>Office Theme</vt:lpstr>
      <vt:lpstr>Security Hardening For Outsourced IT Assets</vt:lpstr>
      <vt:lpstr>Security Hardening For Outsourced IT Assets</vt:lpstr>
      <vt:lpstr>Security Hardening For Outsourced IT Assets</vt:lpstr>
      <vt:lpstr>Security Hardening For Outsourced IT Assets</vt:lpstr>
      <vt:lpstr>Security Hardening For Outsourced IT Assets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827</cp:revision>
  <dcterms:modified xsi:type="dcterms:W3CDTF">2017-07-11T09:55:34Z</dcterms:modified>
</cp:coreProperties>
</file>