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5" r:id="rId2"/>
    <p:sldId id="346" r:id="rId3"/>
    <p:sldId id="351" r:id="rId4"/>
    <p:sldId id="352" r:id="rId5"/>
    <p:sldId id="347" r:id="rId6"/>
    <p:sldId id="348" r:id="rId7"/>
    <p:sldId id="34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vulnerabil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vulnerability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Vulnerability is a cyber-security term that refers to a flaw in a system that can leave it open to attack. A vulnerability may also refer to any type of weakness in a computer system itself, in a set of </a:t>
            </a:r>
            <a:r>
              <a:rPr lang="en-US" sz="2600" dirty="0" smtClean="0">
                <a:latin typeface="Candara" panose="020E0502030303020204" pitchFamily="34" charset="0"/>
              </a:rPr>
              <a:t>procedures…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a vulnerability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…or </a:t>
            </a:r>
            <a:r>
              <a:rPr lang="en-US" sz="2600" dirty="0">
                <a:latin typeface="Candara" panose="020E0502030303020204" pitchFamily="34" charset="0"/>
              </a:rPr>
              <a:t>in anything that leaves information security exposed to a threat.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1779" y="4252247"/>
            <a:ext cx="3855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https://www.techopedia.com/definition/13484/vulnerability</a:t>
            </a:r>
          </a:p>
        </p:txBody>
      </p:sp>
    </p:spTree>
    <p:extLst>
      <p:ext uri="{BB962C8B-B14F-4D97-AF65-F5344CB8AC3E}">
        <p14:creationId xmlns:p14="http://schemas.microsoft.com/office/powerpoint/2010/main" val="10891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How do you fix vulnerabilities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Computer users and network personnel can protect computer systems from vulnerabilities by keeping software security patches up to date. These patches can remedy flaws or security holes that </a:t>
            </a:r>
            <a:r>
              <a:rPr lang="en-US" sz="2600" dirty="0" smtClean="0">
                <a:latin typeface="Candara" panose="020E0502030303020204" pitchFamily="34" charset="0"/>
              </a:rPr>
              <a:t>were…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2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How do you fix vulnerabilities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…found </a:t>
            </a:r>
            <a:r>
              <a:rPr lang="en-US" sz="2600" dirty="0">
                <a:latin typeface="Candara" panose="020E0502030303020204" pitchFamily="34" charset="0"/>
              </a:rPr>
              <a:t>in the initial release. Computer and network personnel should also stay informed about current vulnerabilities in the software they use and seek out ways to protect against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7313" y="6026460"/>
            <a:ext cx="3855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https://www.techopedia.com/definition/13484/vulnerability</a:t>
            </a:r>
          </a:p>
        </p:txBody>
      </p:sp>
    </p:spTree>
    <p:extLst>
      <p:ext uri="{BB962C8B-B14F-4D97-AF65-F5344CB8AC3E}">
        <p14:creationId xmlns:p14="http://schemas.microsoft.com/office/powerpoint/2010/main" val="24715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vulnerability management ?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Vulnerability management is the "cyclical practice of identifying, classifying, remediating, and mitigating </a:t>
            </a:r>
            <a:r>
              <a:rPr lang="en-US" dirty="0">
                <a:latin typeface="Candara" panose="020E0502030303020204" pitchFamily="34" charset="0"/>
                <a:hlinkClick r:id="rId3" tooltip="Software vulnerability"/>
              </a:rPr>
              <a:t>vulnerabilities</a:t>
            </a:r>
            <a:r>
              <a:rPr lang="en-US" dirty="0">
                <a:latin typeface="Candara" panose="020E0502030303020204" pitchFamily="34" charset="0"/>
              </a:rPr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57" y="5521489"/>
            <a:ext cx="3855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Foreman, P: </a:t>
            </a:r>
            <a:r>
              <a:rPr lang="en-US" sz="1600" i="1" dirty="0"/>
              <a:t>Vulnerability Management</a:t>
            </a:r>
            <a:r>
              <a:rPr lang="en-US" sz="1600" dirty="0"/>
              <a:t>, page 1.</a:t>
            </a:r>
          </a:p>
        </p:txBody>
      </p:sp>
    </p:spTree>
    <p:extLst>
      <p:ext uri="{BB962C8B-B14F-4D97-AF65-F5344CB8AC3E}">
        <p14:creationId xmlns:p14="http://schemas.microsoft.com/office/powerpoint/2010/main" val="25230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is vulnerability assessment (VA)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 </a:t>
            </a:r>
            <a:r>
              <a:rPr lang="en-US" sz="2600" dirty="0">
                <a:latin typeface="Candara" panose="020E0502030303020204" pitchFamily="34" charset="0"/>
              </a:rPr>
              <a:t>process that defines, identifies, and classifies the security holes (vulnerabilities) in a computer, network, or communications infrastructure.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0961" y="5767153"/>
            <a:ext cx="3719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http://searchmidmarketsecurity.techtarget.com/definition/vulnerability-analysis</a:t>
            </a:r>
          </a:p>
        </p:txBody>
      </p:sp>
    </p:spTree>
    <p:extLst>
      <p:ext uri="{BB962C8B-B14F-4D97-AF65-F5344CB8AC3E}">
        <p14:creationId xmlns:p14="http://schemas.microsoft.com/office/powerpoint/2010/main" val="39980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What are some of the common vulnerability scanners ?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OpenVAS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Nessus</a:t>
            </a:r>
          </a:p>
          <a:p>
            <a:pPr lvl="1"/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Rapid7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Vulnerability Management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3767" y="50223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14743</TotalTime>
  <Words>257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What is Vulnerability Management ?</vt:lpstr>
      <vt:lpstr>What is Vulnerability Management ?</vt:lpstr>
      <vt:lpstr>What is Vulnerability Management ?</vt:lpstr>
      <vt:lpstr>What is Vulnerability Management ?</vt:lpstr>
      <vt:lpstr>What is Vulnerability Management ?</vt:lpstr>
      <vt:lpstr>What is Vulnerability Management ?</vt:lpstr>
      <vt:lpstr>What is Vulnerability Management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834</cp:revision>
  <dcterms:modified xsi:type="dcterms:W3CDTF">2017-07-16T06:28:07Z</dcterms:modified>
</cp:coreProperties>
</file>