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VM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Analyze assets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Prepare scanner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Run vulnerability scan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Assess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Patch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Verify (re-scan)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Are The Steps In VM Lifecycle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Analyze Assets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Examine assets to scan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Gather details on IP subnet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Look at potential issues with network traffic 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</a:rPr>
              <a:t>Inform asset owners and relevant department heads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Are The Steps In VM Lifecycle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2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Prepare Scanner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Set scanner parameters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Select type of scan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Look at credentials-based scan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Explore and research plug-ins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Do a test run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Coordinate with asset owner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Are The Steps In VM Lifecycle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2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Run Vulnerability Scanner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Run the automated scan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Monitor network performance degradation issues 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Generate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Are The Steps In VM Lifecycle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Assess Results: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Evaluate results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Prioritize according to the risk level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Collate results for asset owners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Communicate the results and remediation timelines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Are The Steps In VM Lifecycle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7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5. Patch Systems: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Research vulnerabilities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Evaluate fixes and remediation method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Test the patches and fixes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Apply patches/fixes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Monitor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Are The Steps In VM Lifecycle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2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6. Verify (Re-scan)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Re-scan to confirm that the vulnerability scanner gives a positive report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Collate results of vulnerability scan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Report findings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Are The Steps In VM Lifecycle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6346" y="47767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14776</TotalTime>
  <Words>226</Words>
  <Application>Microsoft Office PowerPoint</Application>
  <PresentationFormat>On-screen Show (4:3)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What Are The Steps In VM Lifecycle ?</vt:lpstr>
      <vt:lpstr>What Are The Steps In VM Lifecycle ?</vt:lpstr>
      <vt:lpstr>What Are The Steps In VM Lifecycle ?</vt:lpstr>
      <vt:lpstr>What Are The Steps In VM Lifecycle ?</vt:lpstr>
      <vt:lpstr>What Are The Steps In VM Lifecycle ?</vt:lpstr>
      <vt:lpstr>What Are The Steps In VM Lifecycle ?</vt:lpstr>
      <vt:lpstr>What Are The Steps In VM Lifecycle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840</cp:revision>
  <dcterms:modified xsi:type="dcterms:W3CDTF">2017-07-16T06:16:00Z</dcterms:modified>
</cp:coreProperties>
</file>